
<file path=[Content_Types].xml><?xml version="1.0" encoding="utf-8"?>
<Types xmlns="http://schemas.openxmlformats.org/package/2006/content-types">
  <Default Extension="xml" ContentType="application/xml"/>
  <Default Extension="jpeg" ContentType="image/jpeg"/>
  <Default Extension="jpg" ContentType="image/jpeg"/>
  <Default Extension="emf" ContentType="image/x-emf"/>
  <Default Extension="rels" ContentType="application/vnd.openxmlformats-package.relationships+xml"/>
  <Default Extension="vml" ContentType="application/vnd.openxmlformats-officedocument.vmlDrawing"/>
  <Default Extension="bin" ContentType="application/vnd.openxmlformats-officedocument.presentationml.printerSettings"/>
  <Default Extension="png" ContentType="image/png"/>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5.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16.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embeddings/oleObject1.bin" ContentType="application/vnd.openxmlformats-officedocument.oleObject"/>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4260" r:id="rId1"/>
  </p:sldMasterIdLst>
  <p:notesMasterIdLst>
    <p:notesMasterId r:id="rId61"/>
  </p:notesMasterIdLst>
  <p:handoutMasterIdLst>
    <p:handoutMasterId r:id="rId62"/>
  </p:handoutMasterIdLst>
  <p:sldIdLst>
    <p:sldId id="256" r:id="rId2"/>
    <p:sldId id="330" r:id="rId3"/>
    <p:sldId id="334" r:id="rId4"/>
    <p:sldId id="358" r:id="rId5"/>
    <p:sldId id="305" r:id="rId6"/>
    <p:sldId id="356" r:id="rId7"/>
    <p:sldId id="357" r:id="rId8"/>
    <p:sldId id="306" r:id="rId9"/>
    <p:sldId id="308" r:id="rId10"/>
    <p:sldId id="309" r:id="rId11"/>
    <p:sldId id="336" r:id="rId12"/>
    <p:sldId id="311" r:id="rId13"/>
    <p:sldId id="293" r:id="rId14"/>
    <p:sldId id="297" r:id="rId15"/>
    <p:sldId id="298" r:id="rId16"/>
    <p:sldId id="301" r:id="rId17"/>
    <p:sldId id="299" r:id="rId18"/>
    <p:sldId id="300" r:id="rId19"/>
    <p:sldId id="359" r:id="rId20"/>
    <p:sldId id="360" r:id="rId21"/>
    <p:sldId id="312" r:id="rId22"/>
    <p:sldId id="371" r:id="rId23"/>
    <p:sldId id="372" r:id="rId24"/>
    <p:sldId id="373" r:id="rId25"/>
    <p:sldId id="374" r:id="rId26"/>
    <p:sldId id="377" r:id="rId27"/>
    <p:sldId id="376" r:id="rId28"/>
    <p:sldId id="383" r:id="rId29"/>
    <p:sldId id="386" r:id="rId30"/>
    <p:sldId id="341" r:id="rId31"/>
    <p:sldId id="385" r:id="rId32"/>
    <p:sldId id="397" r:id="rId33"/>
    <p:sldId id="313" r:id="rId34"/>
    <p:sldId id="396" r:id="rId35"/>
    <p:sldId id="365" r:id="rId36"/>
    <p:sldId id="367" r:id="rId37"/>
    <p:sldId id="378" r:id="rId38"/>
    <p:sldId id="331" r:id="rId39"/>
    <p:sldId id="401" r:id="rId40"/>
    <p:sldId id="381" r:id="rId41"/>
    <p:sldId id="390" r:id="rId42"/>
    <p:sldId id="368" r:id="rId43"/>
    <p:sldId id="379" r:id="rId44"/>
    <p:sldId id="395" r:id="rId45"/>
    <p:sldId id="387" r:id="rId46"/>
    <p:sldId id="388" r:id="rId47"/>
    <p:sldId id="389" r:id="rId48"/>
    <p:sldId id="366" r:id="rId49"/>
    <p:sldId id="398" r:id="rId50"/>
    <p:sldId id="399" r:id="rId51"/>
    <p:sldId id="400" r:id="rId52"/>
    <p:sldId id="393" r:id="rId53"/>
    <p:sldId id="380" r:id="rId54"/>
    <p:sldId id="391" r:id="rId55"/>
    <p:sldId id="392" r:id="rId56"/>
    <p:sldId id="369" r:id="rId57"/>
    <p:sldId id="394" r:id="rId58"/>
    <p:sldId id="328" r:id="rId59"/>
    <p:sldId id="329" r:id="rId60"/>
  </p:sldIdLst>
  <p:sldSz cx="9144000" cy="6858000" type="screen4x3"/>
  <p:notesSz cx="6858000" cy="9296400"/>
  <p:defaultTextStyle>
    <a:defPPr>
      <a:defRPr lang="en-US"/>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CC3333"/>
    <a:srgbClr val="FFFFFF"/>
    <a:srgbClr val="CBCBCB"/>
    <a:srgbClr val="990033"/>
    <a:srgbClr val="9EB0F0"/>
    <a:srgbClr val="6E8349"/>
    <a:srgbClr val="92A6EE"/>
    <a:srgbClr val="E0E0C2"/>
    <a:srgbClr val="000000"/>
    <a:srgbClr val="CFB80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88755" autoAdjust="0"/>
  </p:normalViewPr>
  <p:slideViewPr>
    <p:cSldViewPr>
      <p:cViewPr>
        <p:scale>
          <a:sx n="72" d="100"/>
          <a:sy n="72" d="100"/>
        </p:scale>
        <p:origin x="-1712" y="-80"/>
      </p:cViewPr>
      <p:guideLst>
        <p:guide orient="horz" pos="2160"/>
        <p:guide pos="2880"/>
      </p:guideLst>
    </p:cSldViewPr>
  </p:slideViewPr>
  <p:notesTextViewPr>
    <p:cViewPr>
      <p:scale>
        <a:sx n="100" d="100"/>
        <a:sy n="100" d="100"/>
      </p:scale>
      <p:origin x="0" y="0"/>
    </p:cViewPr>
  </p:notesTextViewPr>
  <p:sorterViewPr>
    <p:cViewPr>
      <p:scale>
        <a:sx n="75" d="100"/>
        <a:sy n="75" d="100"/>
      </p:scale>
      <p:origin x="0" y="0"/>
    </p:cViewPr>
  </p:sorter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4" Type="http://schemas.openxmlformats.org/officeDocument/2006/relationships/slide" Target="slides/slide13.xml"/><Relationship Id="rId15" Type="http://schemas.openxmlformats.org/officeDocument/2006/relationships/slide" Target="slides/slide14.xml"/><Relationship Id="rId16" Type="http://schemas.openxmlformats.org/officeDocument/2006/relationships/slide" Target="slides/slide15.xml"/><Relationship Id="rId17" Type="http://schemas.openxmlformats.org/officeDocument/2006/relationships/slide" Target="slides/slide16.xml"/><Relationship Id="rId18" Type="http://schemas.openxmlformats.org/officeDocument/2006/relationships/slide" Target="slides/slide17.xml"/><Relationship Id="rId19" Type="http://schemas.openxmlformats.org/officeDocument/2006/relationships/slide" Target="slides/slide18.xml"/><Relationship Id="rId63" Type="http://schemas.openxmlformats.org/officeDocument/2006/relationships/printerSettings" Target="printerSettings/printerSettings1.bin"/><Relationship Id="rId64" Type="http://schemas.openxmlformats.org/officeDocument/2006/relationships/presProps" Target="presProps.xml"/><Relationship Id="rId65" Type="http://schemas.openxmlformats.org/officeDocument/2006/relationships/viewProps" Target="viewProps.xml"/><Relationship Id="rId66" Type="http://schemas.openxmlformats.org/officeDocument/2006/relationships/theme" Target="theme/theme1.xml"/><Relationship Id="rId67" Type="http://schemas.openxmlformats.org/officeDocument/2006/relationships/tableStyles" Target="tableStyles.xml"/><Relationship Id="rId50" Type="http://schemas.openxmlformats.org/officeDocument/2006/relationships/slide" Target="slides/slide49.xml"/><Relationship Id="rId51" Type="http://schemas.openxmlformats.org/officeDocument/2006/relationships/slide" Target="slides/slide50.xml"/><Relationship Id="rId52" Type="http://schemas.openxmlformats.org/officeDocument/2006/relationships/slide" Target="slides/slide51.xml"/><Relationship Id="rId53" Type="http://schemas.openxmlformats.org/officeDocument/2006/relationships/slide" Target="slides/slide52.xml"/><Relationship Id="rId54" Type="http://schemas.openxmlformats.org/officeDocument/2006/relationships/slide" Target="slides/slide53.xml"/><Relationship Id="rId55" Type="http://schemas.openxmlformats.org/officeDocument/2006/relationships/slide" Target="slides/slide54.xml"/><Relationship Id="rId56" Type="http://schemas.openxmlformats.org/officeDocument/2006/relationships/slide" Target="slides/slide55.xml"/><Relationship Id="rId57" Type="http://schemas.openxmlformats.org/officeDocument/2006/relationships/slide" Target="slides/slide56.xml"/><Relationship Id="rId58" Type="http://schemas.openxmlformats.org/officeDocument/2006/relationships/slide" Target="slides/slide57.xml"/><Relationship Id="rId59" Type="http://schemas.openxmlformats.org/officeDocument/2006/relationships/slide" Target="slides/slide58.xml"/><Relationship Id="rId40" Type="http://schemas.openxmlformats.org/officeDocument/2006/relationships/slide" Target="slides/slide39.xml"/><Relationship Id="rId41" Type="http://schemas.openxmlformats.org/officeDocument/2006/relationships/slide" Target="slides/slide40.xml"/><Relationship Id="rId42" Type="http://schemas.openxmlformats.org/officeDocument/2006/relationships/slide" Target="slides/slide41.xml"/><Relationship Id="rId43" Type="http://schemas.openxmlformats.org/officeDocument/2006/relationships/slide" Target="slides/slide42.xml"/><Relationship Id="rId44" Type="http://schemas.openxmlformats.org/officeDocument/2006/relationships/slide" Target="slides/slide43.xml"/><Relationship Id="rId45" Type="http://schemas.openxmlformats.org/officeDocument/2006/relationships/slide" Target="slides/slide44.xml"/><Relationship Id="rId46" Type="http://schemas.openxmlformats.org/officeDocument/2006/relationships/slide" Target="slides/slide45.xml"/><Relationship Id="rId47" Type="http://schemas.openxmlformats.org/officeDocument/2006/relationships/slide" Target="slides/slide46.xml"/><Relationship Id="rId48" Type="http://schemas.openxmlformats.org/officeDocument/2006/relationships/slide" Target="slides/slide47.xml"/><Relationship Id="rId49" Type="http://schemas.openxmlformats.org/officeDocument/2006/relationships/slide" Target="slides/slide48.xml"/><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 Id="rId9" Type="http://schemas.openxmlformats.org/officeDocument/2006/relationships/slide" Target="slides/slide8.xml"/><Relationship Id="rId30" Type="http://schemas.openxmlformats.org/officeDocument/2006/relationships/slide" Target="slides/slide29.xml"/><Relationship Id="rId31" Type="http://schemas.openxmlformats.org/officeDocument/2006/relationships/slide" Target="slides/slide30.xml"/><Relationship Id="rId32" Type="http://schemas.openxmlformats.org/officeDocument/2006/relationships/slide" Target="slides/slide31.xml"/><Relationship Id="rId33" Type="http://schemas.openxmlformats.org/officeDocument/2006/relationships/slide" Target="slides/slide32.xml"/><Relationship Id="rId34" Type="http://schemas.openxmlformats.org/officeDocument/2006/relationships/slide" Target="slides/slide33.xml"/><Relationship Id="rId35" Type="http://schemas.openxmlformats.org/officeDocument/2006/relationships/slide" Target="slides/slide34.xml"/><Relationship Id="rId36" Type="http://schemas.openxmlformats.org/officeDocument/2006/relationships/slide" Target="slides/slide35.xml"/><Relationship Id="rId37" Type="http://schemas.openxmlformats.org/officeDocument/2006/relationships/slide" Target="slides/slide36.xml"/><Relationship Id="rId38" Type="http://schemas.openxmlformats.org/officeDocument/2006/relationships/slide" Target="slides/slide37.xml"/><Relationship Id="rId39" Type="http://schemas.openxmlformats.org/officeDocument/2006/relationships/slide" Target="slides/slide38.xml"/><Relationship Id="rId20" Type="http://schemas.openxmlformats.org/officeDocument/2006/relationships/slide" Target="slides/slide19.xml"/><Relationship Id="rId21" Type="http://schemas.openxmlformats.org/officeDocument/2006/relationships/slide" Target="slides/slide20.xml"/><Relationship Id="rId22" Type="http://schemas.openxmlformats.org/officeDocument/2006/relationships/slide" Target="slides/slide21.xml"/><Relationship Id="rId23" Type="http://schemas.openxmlformats.org/officeDocument/2006/relationships/slide" Target="slides/slide22.xml"/><Relationship Id="rId24" Type="http://schemas.openxmlformats.org/officeDocument/2006/relationships/slide" Target="slides/slide23.xml"/><Relationship Id="rId25" Type="http://schemas.openxmlformats.org/officeDocument/2006/relationships/slide" Target="slides/slide24.xml"/><Relationship Id="rId26" Type="http://schemas.openxmlformats.org/officeDocument/2006/relationships/slide" Target="slides/slide25.xml"/><Relationship Id="rId27" Type="http://schemas.openxmlformats.org/officeDocument/2006/relationships/slide" Target="slides/slide26.xml"/><Relationship Id="rId28" Type="http://schemas.openxmlformats.org/officeDocument/2006/relationships/slide" Target="slides/slide27.xml"/><Relationship Id="rId29" Type="http://schemas.openxmlformats.org/officeDocument/2006/relationships/slide" Target="slides/slide28.xml"/><Relationship Id="rId60" Type="http://schemas.openxmlformats.org/officeDocument/2006/relationships/slide" Target="slides/slide59.xml"/><Relationship Id="rId61" Type="http://schemas.openxmlformats.org/officeDocument/2006/relationships/notesMaster" Target="notesMasters/notesMaster1.xml"/><Relationship Id="rId62" Type="http://schemas.openxmlformats.org/officeDocument/2006/relationships/handoutMaster" Target="handoutMasters/handoutMaster1.xml"/><Relationship Id="rId10" Type="http://schemas.openxmlformats.org/officeDocument/2006/relationships/slide" Target="slides/slide9.xml"/><Relationship Id="rId11" Type="http://schemas.openxmlformats.org/officeDocument/2006/relationships/slide" Target="slides/slide10.xml"/><Relationship Id="rId12" Type="http://schemas.openxmlformats.org/officeDocument/2006/relationships/slide" Target="slides/slide11.xml"/></Relationships>
</file>

<file path=ppt/diagrams/colors1.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4_4">
  <dgm:title val=""/>
  <dgm:desc val=""/>
  <dgm:catLst>
    <dgm:cat type="accent4" pri="11400"/>
  </dgm:catLst>
  <dgm:styleLbl name="node0">
    <dgm:fillClrLst meth="cycle">
      <a:schemeClr val="accent4">
        <a:shade val="60000"/>
      </a:schemeClr>
    </dgm:fillClrLst>
    <dgm:linClrLst meth="repeat">
      <a:schemeClr val="lt1"/>
    </dgm:linClrLst>
    <dgm:effectClrLst/>
    <dgm:txLinClrLst/>
    <dgm:txFillClrLst/>
    <dgm:txEffectClrLst/>
  </dgm:styleLbl>
  <dgm:styleLbl name="node1">
    <dgm:fillClrLst meth="cycle">
      <a:schemeClr val="accent4">
        <a:shade val="50000"/>
      </a:schemeClr>
      <a:schemeClr val="accent4">
        <a:tint val="55000"/>
      </a:schemeClr>
    </dgm:fillClrLst>
    <dgm:linClrLst meth="repeat">
      <a:schemeClr val="lt1"/>
    </dgm:linClrLst>
    <dgm:effectClrLst/>
    <dgm:txLinClrLst/>
    <dgm:txFillClrLst/>
    <dgm:txEffectClrLst/>
  </dgm:styleLbl>
  <dgm:styleLbl name="alignNode1">
    <dgm:fillClrLst meth="cycle">
      <a:schemeClr val="accent4">
        <a:shade val="50000"/>
      </a:schemeClr>
      <a:schemeClr val="accent4">
        <a:tint val="55000"/>
      </a:schemeClr>
    </dgm:fillClrLst>
    <dgm:linClrLst meth="cycle">
      <a:schemeClr val="accent4">
        <a:shade val="50000"/>
      </a:schemeClr>
      <a:schemeClr val="accent4">
        <a:tint val="55000"/>
      </a:schemeClr>
    </dgm:linClrLst>
    <dgm:effectClrLst/>
    <dgm:txLinClrLst/>
    <dgm:txFillClrLst/>
    <dgm:txEffectClrLst/>
  </dgm:styleLbl>
  <dgm:styleLbl name="lnNode1">
    <dgm:fillClrLst meth="cycle">
      <a:schemeClr val="accent4">
        <a:shade val="50000"/>
      </a:schemeClr>
      <a:schemeClr val="accent4">
        <a:tint val="55000"/>
      </a:schemeClr>
    </dgm:fillClrLst>
    <dgm:linClrLst meth="repeat">
      <a:schemeClr val="lt1"/>
    </dgm:linClrLst>
    <dgm:effectClrLst/>
    <dgm:txLinClrLst/>
    <dgm:txFillClrLst/>
    <dgm:txEffectClrLst/>
  </dgm:styleLbl>
  <dgm:styleLbl name="vennNode1">
    <dgm:fillClrLst meth="cycle">
      <a:schemeClr val="accent4">
        <a:shade val="80000"/>
        <a:alpha val="50000"/>
      </a:schemeClr>
      <a:schemeClr val="accent4">
        <a:tint val="50000"/>
        <a:alpha val="50000"/>
      </a:schemeClr>
    </dgm:fillClrLst>
    <dgm:linClrLst meth="repeat">
      <a:schemeClr val="lt1"/>
    </dgm:linClrLst>
    <dgm:effectClrLst/>
    <dgm:txLinClrLst/>
    <dgm:txFillClrLst/>
    <dgm:txEffectClrLst/>
  </dgm:styleLbl>
  <dgm:styleLbl name="node2">
    <dgm:fillClrLst>
      <a:schemeClr val="accent4">
        <a:shade val="80000"/>
      </a:schemeClr>
    </dgm:fillClrLst>
    <dgm:linClrLst meth="repeat">
      <a:schemeClr val="lt1"/>
    </dgm:linClrLst>
    <dgm:effectClrLst/>
    <dgm:txLinClrLst/>
    <dgm:txFillClrLst/>
    <dgm:txEffectClrLst/>
  </dgm:styleLbl>
  <dgm:styleLbl name="node3">
    <dgm:fillClrLst>
      <a:schemeClr val="accent4">
        <a:tint val="99000"/>
      </a:schemeClr>
    </dgm:fillClrLst>
    <dgm:linClrLst meth="repeat">
      <a:schemeClr val="lt1"/>
    </dgm:linClrLst>
    <dgm:effectClrLst/>
    <dgm:txLinClrLst/>
    <dgm:txFillClrLst/>
    <dgm:txEffectClrLst/>
  </dgm:styleLbl>
  <dgm:styleLbl name="node4">
    <dgm:fillClrLst>
      <a:schemeClr val="accent4">
        <a:tint val="70000"/>
      </a:schemeClr>
    </dgm:fillClrLst>
    <dgm:linClrLst meth="repeat">
      <a:schemeClr val="lt1"/>
    </dgm:linClrLst>
    <dgm:effectClrLst/>
    <dgm:txLinClrLst/>
    <dgm:txFillClrLst/>
    <dgm:txEffectClrLst/>
  </dgm:styleLbl>
  <dgm:styleLbl name="fgImgPlace1">
    <dgm:fillClrLst>
      <a:schemeClr val="accent4">
        <a:tint val="50000"/>
      </a:schemeClr>
      <a:schemeClr val="accent4">
        <a:tint val="55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4">
        <a:tint val="55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4">
        <a:tint val="55000"/>
      </a:schemeClr>
    </dgm:fillClrLst>
    <dgm:linClrLst meth="repeat">
      <a:schemeClr val="lt1"/>
    </dgm:linClrLst>
    <dgm:effectClrLst/>
    <dgm:txLinClrLst/>
    <dgm:txFillClrLst meth="repeat">
      <a:schemeClr val="lt1"/>
    </dgm:txFillClrLst>
    <dgm:txEffectClrLst/>
  </dgm:styleLbl>
  <dgm:styleLbl name="sibTrans2D1">
    <dgm:fillClrLst meth="cycle">
      <a:schemeClr val="accent4">
        <a:shade val="90000"/>
      </a:schemeClr>
      <a:schemeClr val="accent4">
        <a:tint val="50000"/>
      </a:schemeClr>
    </dgm:fillClrLst>
    <dgm:linClrLst meth="cycle">
      <a:schemeClr val="accent4">
        <a:shade val="90000"/>
      </a:schemeClr>
      <a:schemeClr val="accent4">
        <a:tint val="50000"/>
      </a:schemeClr>
    </dgm:linClrLst>
    <dgm:effectClrLst/>
    <dgm:txLinClrLst/>
    <dgm:txFillClrLst/>
    <dgm:txEffectClrLst/>
  </dgm:styleLbl>
  <dgm:styleLbl name="fgSibTrans2D1">
    <dgm:fillClrLst meth="cycle">
      <a:schemeClr val="accent4">
        <a:shade val="90000"/>
      </a:schemeClr>
      <a:schemeClr val="accent4">
        <a:tint val="50000"/>
      </a:schemeClr>
    </dgm:fillClrLst>
    <dgm:linClrLst meth="cycle">
      <a:schemeClr val="accent4">
        <a:shade val="90000"/>
      </a:schemeClr>
      <a:schemeClr val="accent4">
        <a:tint val="50000"/>
      </a:schemeClr>
    </dgm:linClrLst>
    <dgm:effectClrLst/>
    <dgm:txLinClrLst/>
    <dgm:txFillClrLst/>
    <dgm:txEffectClrLst/>
  </dgm:styleLbl>
  <dgm:styleLbl name="bgSibTrans2D1">
    <dgm:fillClrLst meth="cycle">
      <a:schemeClr val="accent4">
        <a:shade val="90000"/>
      </a:schemeClr>
      <a:schemeClr val="accent4">
        <a:tint val="50000"/>
      </a:schemeClr>
    </dgm:fillClrLst>
    <dgm:linClrLst meth="cycle">
      <a:schemeClr val="accent4">
        <a:shade val="90000"/>
      </a:schemeClr>
      <a:schemeClr val="accent4">
        <a:tint val="50000"/>
      </a:schemeClr>
    </dgm:linClrLst>
    <dgm:effectClrLst/>
    <dgm:txLinClrLst/>
    <dgm:txFillClrLst/>
    <dgm:txEffectClrLst/>
  </dgm:styleLbl>
  <dgm:styleLbl name="sibTrans1D1">
    <dgm:fillClrLst meth="cycle">
      <a:schemeClr val="accent4">
        <a:shade val="90000"/>
      </a:schemeClr>
      <a:schemeClr val="accent4">
        <a:tint val="50000"/>
      </a:schemeClr>
    </dgm:fillClrLst>
    <dgm:linClrLst meth="cycle">
      <a:schemeClr val="accent4">
        <a:shade val="90000"/>
      </a:schemeClr>
      <a:schemeClr val="accent4">
        <a:tint val="50000"/>
      </a:schemeClr>
    </dgm:linClrLst>
    <dgm:effectClrLst/>
    <dgm:txLinClrLst/>
    <dgm:txFillClrLst meth="repeat">
      <a:schemeClr val="tx1"/>
    </dgm:txFillClrLst>
    <dgm:txEffectClrLst/>
  </dgm:styleLbl>
  <dgm:styleLbl name="callout">
    <dgm:fillClrLst meth="repeat">
      <a:schemeClr val="accent4"/>
    </dgm:fillClrLst>
    <dgm:linClrLst meth="repeat">
      <a:schemeClr val="accent4"/>
    </dgm:linClrLst>
    <dgm:effectClrLst/>
    <dgm:txLinClrLst/>
    <dgm:txFillClrLst meth="repeat">
      <a:schemeClr val="tx1"/>
    </dgm:txFillClrLst>
    <dgm:txEffectClrLst/>
  </dgm:styleLbl>
  <dgm:styleLbl name="asst0">
    <dgm:fillClrLst meth="repeat">
      <a:schemeClr val="accent4">
        <a:shade val="80000"/>
      </a:schemeClr>
    </dgm:fillClrLst>
    <dgm:linClrLst meth="repeat">
      <a:schemeClr val="lt1"/>
    </dgm:linClrLst>
    <dgm:effectClrLst/>
    <dgm:txLinClrLst/>
    <dgm:txFillClrLst/>
    <dgm:txEffectClrLst/>
  </dgm:styleLbl>
  <dgm:styleLbl name="asst1">
    <dgm:fillClrLst meth="repeat">
      <a:schemeClr val="accent4">
        <a:shade val="80000"/>
      </a:schemeClr>
    </dgm:fillClrLst>
    <dgm:linClrLst meth="repeat">
      <a:schemeClr val="lt1"/>
    </dgm:linClrLst>
    <dgm:effectClrLst/>
    <dgm:txLinClrLst/>
    <dgm:txFillClrLst/>
    <dgm:txEffectClrLst/>
  </dgm:styleLbl>
  <dgm:styleLbl name="asst2">
    <dgm:fillClrLst>
      <a:schemeClr val="accent4">
        <a:tint val="90000"/>
      </a:schemeClr>
    </dgm:fillClrLst>
    <dgm:linClrLst meth="repeat">
      <a:schemeClr val="lt1"/>
    </dgm:linClrLst>
    <dgm:effectClrLst/>
    <dgm:txLinClrLst/>
    <dgm:txFillClrLst/>
    <dgm:txEffectClrLst/>
  </dgm:styleLbl>
  <dgm:styleLbl name="asst3">
    <dgm:fillClrLst>
      <a:schemeClr val="accent4">
        <a:tint val="70000"/>
      </a:schemeClr>
    </dgm:fillClrLst>
    <dgm:linClrLst meth="repeat">
      <a:schemeClr val="lt1"/>
    </dgm:linClrLst>
    <dgm:effectClrLst/>
    <dgm:txLinClrLst/>
    <dgm:txFillClrLst/>
    <dgm:txEffectClrLst/>
  </dgm:styleLbl>
  <dgm:styleLbl name="asst4">
    <dgm:fillClrLst>
      <a:schemeClr val="accent4">
        <a:tint val="50000"/>
      </a:schemeClr>
    </dgm:fillClrLst>
    <dgm:linClrLst meth="repeat">
      <a:schemeClr val="lt1"/>
    </dgm:linClrLst>
    <dgm:effectClrLst/>
    <dgm:txLinClrLst/>
    <dgm:txFillClrLst/>
    <dgm:txEffectClrLst/>
  </dgm:styleLbl>
  <dgm:styleLbl name="parChTrans2D1">
    <dgm:fillClrLst meth="repeat">
      <a:schemeClr val="accent4">
        <a:tint val="60000"/>
      </a:schemeClr>
    </dgm:fillClrLst>
    <dgm:linClrLst meth="repeat">
      <a:schemeClr val="accent4">
        <a:shade val="80000"/>
      </a:schemeClr>
    </dgm:linClrLst>
    <dgm:effectClrLst/>
    <dgm:txLinClrLst/>
    <dgm:txFillClrLst/>
    <dgm:txEffectClrLst/>
  </dgm:styleLbl>
  <dgm:styleLbl name="parChTrans2D2">
    <dgm:fillClrLst meth="repeat">
      <a:schemeClr val="accent4">
        <a:tint val="90000"/>
      </a:schemeClr>
    </dgm:fillClrLst>
    <dgm:linClrLst meth="repeat">
      <a:schemeClr val="accent4">
        <a:tint val="90000"/>
      </a:schemeClr>
    </dgm:linClrLst>
    <dgm:effectClrLst/>
    <dgm:txLinClrLst/>
    <dgm:txFillClrLst/>
    <dgm:txEffectClrLst/>
  </dgm:styleLbl>
  <dgm:styleLbl name="parChTrans2D3">
    <dgm:fillClrLst meth="repeat">
      <a:schemeClr val="accent4">
        <a:tint val="70000"/>
      </a:schemeClr>
    </dgm:fillClrLst>
    <dgm:linClrLst meth="repeat">
      <a:schemeClr val="accent4">
        <a:tint val="70000"/>
      </a:schemeClr>
    </dgm:linClrLst>
    <dgm:effectClrLst/>
    <dgm:txLinClrLst/>
    <dgm:txFillClrLst/>
    <dgm:txEffectClrLst/>
  </dgm:styleLbl>
  <dgm:styleLbl name="parChTrans2D4">
    <dgm:fillClrLst meth="repeat">
      <a:schemeClr val="accent4">
        <a:tint val="50000"/>
      </a:schemeClr>
    </dgm:fillClrLst>
    <dgm:linClrLst meth="repeat">
      <a:schemeClr val="accent4">
        <a:tint val="50000"/>
      </a:schemeClr>
    </dgm:linClrLst>
    <dgm:effectClrLst/>
    <dgm:txLinClrLst/>
    <dgm:txFillClrLst meth="repeat">
      <a:schemeClr val="dk1"/>
    </dgm:txFillClrLst>
    <dgm:txEffectClrLst/>
  </dgm:styleLbl>
  <dgm:styleLbl name="parChTrans1D1">
    <dgm:fillClrLst meth="repeat">
      <a:schemeClr val="accent4">
        <a:shade val="80000"/>
      </a:schemeClr>
    </dgm:fillClrLst>
    <dgm:linClrLst meth="repeat">
      <a:schemeClr val="accent4">
        <a:shade val="80000"/>
      </a:schemeClr>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4">
        <a:tint val="90000"/>
      </a:schemeClr>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4">
        <a:tint val="70000"/>
      </a:schemeClr>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4">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meth="cycle">
      <a:schemeClr val="accent4">
        <a:shade val="50000"/>
      </a:schemeClr>
      <a:schemeClr val="accent4">
        <a:tint val="55000"/>
      </a:schemeClr>
    </dgm:linClrLst>
    <dgm:effectClrLst/>
    <dgm:txLinClrLst/>
    <dgm:txFillClrLst meth="repeat">
      <a:schemeClr val="dk1"/>
    </dgm:txFillClrLst>
    <dgm:txEffectClrLst/>
  </dgm:styleLbl>
  <dgm:styleLbl name="conFgAcc1">
    <dgm:fillClrLst meth="repeat">
      <a:schemeClr val="lt1">
        <a:alpha val="90000"/>
      </a:schemeClr>
    </dgm:fillClrLst>
    <dgm:linClrLst meth="cycle">
      <a:schemeClr val="accent4">
        <a:shade val="50000"/>
      </a:schemeClr>
      <a:schemeClr val="accent4">
        <a:tint val="55000"/>
      </a:schemeClr>
    </dgm:linClrLst>
    <dgm:effectClrLst/>
    <dgm:txLinClrLst/>
    <dgm:txFillClrLst meth="repeat">
      <a:schemeClr val="dk1"/>
    </dgm:txFillClrLst>
    <dgm:txEffectClrLst/>
  </dgm:styleLbl>
  <dgm:styleLbl name="alignAcc1">
    <dgm:fillClrLst meth="repeat">
      <a:schemeClr val="lt1">
        <a:alpha val="90000"/>
      </a:schemeClr>
    </dgm:fillClrLst>
    <dgm:linClrLst meth="cycle">
      <a:schemeClr val="accent4">
        <a:shade val="50000"/>
      </a:schemeClr>
      <a:schemeClr val="accent4">
        <a:tint val="55000"/>
      </a:schemeClr>
    </dgm:linClrLst>
    <dgm:effectClrLst/>
    <dgm:txLinClrLst/>
    <dgm:txFillClrLst meth="repeat">
      <a:schemeClr val="dk1"/>
    </dgm:txFillClrLst>
    <dgm:txEffectClrLst/>
  </dgm:styleLbl>
  <dgm:styleLbl name="trAlignAcc1">
    <dgm:fillClrLst meth="repeat">
      <a:schemeClr val="lt1">
        <a:alpha val="55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meth="cycle">
      <a:schemeClr val="accent4">
        <a:shade val="50000"/>
      </a:schemeClr>
      <a:schemeClr val="accent4">
        <a:tint val="55000"/>
      </a:schemeClr>
    </dgm:linClrLst>
    <dgm:effectClrLst/>
    <dgm:txLinClrLst/>
    <dgm:txFillClrLst meth="repeat">
      <a:schemeClr val="dk1"/>
    </dgm:txFillClrLst>
    <dgm:txEffectClrLst/>
  </dgm:styleLbl>
  <dgm:styleLbl name="solidFgAcc1">
    <dgm:fillClrLst meth="repeat">
      <a:schemeClr val="lt1"/>
    </dgm:fillClrLst>
    <dgm:linClrLst meth="cycle">
      <a:schemeClr val="accent4">
        <a:shade val="50000"/>
      </a:schemeClr>
      <a:schemeClr val="accent4">
        <a:tint val="55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4"/>
    </dgm:linClrLst>
    <dgm:effectClrLst/>
    <dgm:txLinClrLst/>
    <dgm:txFillClrLst meth="repeat">
      <a:schemeClr val="dk1"/>
    </dgm:txFillClrLst>
    <dgm:txEffectClrLst/>
  </dgm:styleLbl>
  <dgm:styleLbl name="solidBgAcc1">
    <dgm:fillClrLst meth="repeat">
      <a:schemeClr val="lt1"/>
    </dgm:fillClrLst>
    <dgm:linClrLst meth="repeat">
      <a:schemeClr val="accent4"/>
    </dgm:linClrLst>
    <dgm:effectClrLst/>
    <dgm:txLinClrLst/>
    <dgm:txFillClrLst meth="repeat">
      <a:schemeClr val="dk1"/>
    </dgm:txFillClrLst>
    <dgm:txEffectClrLst/>
  </dgm:styleLbl>
  <dgm:styleLbl name="fgAccFollowNode1">
    <dgm:fillClrLst meth="repeat">
      <a:schemeClr val="accent4">
        <a:alpha val="90000"/>
        <a:tint val="55000"/>
      </a:schemeClr>
    </dgm:fillClrLst>
    <dgm:linClrLst meth="repeat">
      <a:schemeClr val="accent4">
        <a:alpha val="90000"/>
        <a:tint val="55000"/>
      </a:schemeClr>
    </dgm:linClrLst>
    <dgm:effectClrLst/>
    <dgm:txLinClrLst/>
    <dgm:txFillClrLst meth="repeat">
      <a:schemeClr val="dk1"/>
    </dgm:txFillClrLst>
    <dgm:txEffectClrLst/>
  </dgm:styleLbl>
  <dgm:styleLbl name="alignAccFollowNode1">
    <dgm:fillClrLst meth="repeat">
      <a:schemeClr val="accent4">
        <a:alpha val="90000"/>
        <a:tint val="55000"/>
      </a:schemeClr>
    </dgm:fillClrLst>
    <dgm:linClrLst meth="repeat">
      <a:schemeClr val="accent4">
        <a:alpha val="90000"/>
        <a:tint val="55000"/>
      </a:schemeClr>
    </dgm:linClrLst>
    <dgm:effectClrLst/>
    <dgm:txLinClrLst/>
    <dgm:txFillClrLst meth="repeat">
      <a:schemeClr val="dk1"/>
    </dgm:txFillClrLst>
    <dgm:txEffectClrLst/>
  </dgm:styleLbl>
  <dgm:styleLbl name="bgAccFollowNode1">
    <dgm:fillClrLst meth="repeat">
      <a:schemeClr val="accent4">
        <a:alpha val="90000"/>
        <a:tint val="55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4">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4">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4">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4">
        <a:tint val="50000"/>
      </a:schemeClr>
    </dgm:linClrLst>
    <dgm:effectClrLst/>
    <dgm:txLinClrLst/>
    <dgm:txFillClrLst meth="repeat">
      <a:schemeClr val="dk1"/>
    </dgm:txFillClrLst>
    <dgm:txEffectClrLst/>
  </dgm:styleLbl>
  <dgm:styleLbl name="bgShp">
    <dgm:fillClrLst meth="repeat">
      <a:schemeClr val="accent4">
        <a:tint val="55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55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55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CD571234-B20E-B04C-958A-85E620DBBB62}" type="doc">
      <dgm:prSet loTypeId="urn:microsoft.com/office/officeart/2005/8/layout/orgChart1" loCatId="" qsTypeId="urn:microsoft.com/office/officeart/2005/8/quickstyle/simple4" qsCatId="simple" csTypeId="urn:microsoft.com/office/officeart/2005/8/colors/colorful3" csCatId="colorful" phldr="1"/>
      <dgm:spPr/>
      <dgm:t>
        <a:bodyPr/>
        <a:lstStyle/>
        <a:p>
          <a:endParaRPr lang="en-US"/>
        </a:p>
      </dgm:t>
    </dgm:pt>
    <dgm:pt modelId="{9723312E-9092-134D-AD25-D2A7BE22DBEE}">
      <dgm:prSet phldrT="[Text]">
        <dgm:style>
          <a:lnRef idx="1">
            <a:schemeClr val="dk1"/>
          </a:lnRef>
          <a:fillRef idx="3">
            <a:schemeClr val="dk1"/>
          </a:fillRef>
          <a:effectRef idx="2">
            <a:schemeClr val="dk1"/>
          </a:effectRef>
          <a:fontRef idx="minor">
            <a:schemeClr val="lt1"/>
          </a:fontRef>
        </dgm:style>
      </dgm:prSet>
      <dgm:spPr/>
      <dgm:t>
        <a:bodyPr/>
        <a:lstStyle/>
        <a:p>
          <a:r>
            <a:rPr lang="en-US" dirty="0" smtClean="0"/>
            <a:t>House - Speaker</a:t>
          </a:r>
          <a:endParaRPr lang="en-US" dirty="0"/>
        </a:p>
      </dgm:t>
    </dgm:pt>
    <dgm:pt modelId="{1EBF44A2-747A-4E4B-B962-737689F0DE4B}" type="parTrans" cxnId="{168345BC-00F5-384A-8FB6-DBDEE9BF5F1C}">
      <dgm:prSet/>
      <dgm:spPr/>
      <dgm:t>
        <a:bodyPr/>
        <a:lstStyle/>
        <a:p>
          <a:endParaRPr lang="en-US"/>
        </a:p>
      </dgm:t>
    </dgm:pt>
    <dgm:pt modelId="{17251228-3C10-2A43-AE58-2CBBF8D4C4B4}" type="sibTrans" cxnId="{168345BC-00F5-384A-8FB6-DBDEE9BF5F1C}">
      <dgm:prSet/>
      <dgm:spPr/>
      <dgm:t>
        <a:bodyPr/>
        <a:lstStyle/>
        <a:p>
          <a:endParaRPr lang="en-US"/>
        </a:p>
      </dgm:t>
    </dgm:pt>
    <dgm:pt modelId="{5BB2059D-9F57-274C-A22C-554018041BF6}">
      <dgm:prSet phldrT="[Text]"/>
      <dgm:spPr/>
      <dgm:t>
        <a:bodyPr/>
        <a:lstStyle/>
        <a:p>
          <a:r>
            <a:rPr lang="en-US" dirty="0" smtClean="0"/>
            <a:t>Majority Floor Leader</a:t>
          </a:r>
          <a:endParaRPr lang="en-US" dirty="0"/>
        </a:p>
      </dgm:t>
    </dgm:pt>
    <dgm:pt modelId="{29E657F9-24C6-D741-B3F0-51395D08227F}" type="parTrans" cxnId="{D888AE7F-B5FC-CD42-907C-60ECBBCC55EE}">
      <dgm:prSet/>
      <dgm:spPr/>
      <dgm:t>
        <a:bodyPr/>
        <a:lstStyle/>
        <a:p>
          <a:endParaRPr lang="en-US"/>
        </a:p>
      </dgm:t>
    </dgm:pt>
    <dgm:pt modelId="{C4600404-8D20-2A4F-AFE0-04EC7D9938CB}" type="sibTrans" cxnId="{D888AE7F-B5FC-CD42-907C-60ECBBCC55EE}">
      <dgm:prSet/>
      <dgm:spPr/>
      <dgm:t>
        <a:bodyPr/>
        <a:lstStyle/>
        <a:p>
          <a:endParaRPr lang="en-US"/>
        </a:p>
      </dgm:t>
    </dgm:pt>
    <dgm:pt modelId="{6D34E1FE-25EA-E949-AF2C-606D10B89321}">
      <dgm:prSet phldrT="[Text]"/>
      <dgm:spPr/>
      <dgm:t>
        <a:bodyPr/>
        <a:lstStyle/>
        <a:p>
          <a:r>
            <a:rPr lang="en-US" dirty="0" smtClean="0"/>
            <a:t>Deputy Floor Leader</a:t>
          </a:r>
          <a:endParaRPr lang="en-US" dirty="0"/>
        </a:p>
      </dgm:t>
    </dgm:pt>
    <dgm:pt modelId="{404D90F4-3018-2048-9C30-FA190C5EBF04}" type="parTrans" cxnId="{9B315A65-E540-CA47-8E02-544D7E023D59}">
      <dgm:prSet/>
      <dgm:spPr/>
      <dgm:t>
        <a:bodyPr/>
        <a:lstStyle/>
        <a:p>
          <a:endParaRPr lang="en-US"/>
        </a:p>
      </dgm:t>
    </dgm:pt>
    <dgm:pt modelId="{EEFAEA8C-3F43-FD4D-AB0C-BF5A0B299C02}" type="sibTrans" cxnId="{9B315A65-E540-CA47-8E02-544D7E023D59}">
      <dgm:prSet/>
      <dgm:spPr/>
      <dgm:t>
        <a:bodyPr/>
        <a:lstStyle/>
        <a:p>
          <a:endParaRPr lang="en-US"/>
        </a:p>
      </dgm:t>
    </dgm:pt>
    <dgm:pt modelId="{C3FC740D-5CB3-C848-85B2-8408D45C15B3}">
      <dgm:prSet phldrT="[Text]"/>
      <dgm:spPr/>
      <dgm:t>
        <a:bodyPr/>
        <a:lstStyle/>
        <a:p>
          <a:r>
            <a:rPr lang="en-US" dirty="0" smtClean="0"/>
            <a:t>Majority Whip </a:t>
          </a:r>
          <a:endParaRPr lang="en-US" dirty="0"/>
        </a:p>
      </dgm:t>
    </dgm:pt>
    <dgm:pt modelId="{96241411-CA5B-BC4C-96C4-4A4B8BF295F8}" type="parTrans" cxnId="{EDCBC818-4DC2-C74B-852F-C4AFF07B45CB}">
      <dgm:prSet/>
      <dgm:spPr/>
      <dgm:t>
        <a:bodyPr/>
        <a:lstStyle/>
        <a:p>
          <a:endParaRPr lang="en-US"/>
        </a:p>
      </dgm:t>
    </dgm:pt>
    <dgm:pt modelId="{9044DFC4-ADF5-CB45-B464-F2C1FD01DF48}" type="sibTrans" cxnId="{EDCBC818-4DC2-C74B-852F-C4AFF07B45CB}">
      <dgm:prSet/>
      <dgm:spPr/>
      <dgm:t>
        <a:bodyPr/>
        <a:lstStyle/>
        <a:p>
          <a:endParaRPr lang="en-US"/>
        </a:p>
      </dgm:t>
    </dgm:pt>
    <dgm:pt modelId="{2AFDB449-F916-3540-9D41-03F34D4967F3}">
      <dgm:prSet/>
      <dgm:spPr/>
      <dgm:t>
        <a:bodyPr/>
        <a:lstStyle/>
        <a:p>
          <a:r>
            <a:rPr lang="en-US" dirty="0" smtClean="0"/>
            <a:t> Caucus Chairman</a:t>
          </a:r>
          <a:endParaRPr lang="en-US" dirty="0"/>
        </a:p>
      </dgm:t>
    </dgm:pt>
    <dgm:pt modelId="{3273DA8B-6422-F446-BD91-D87CD6BDBFC3}" type="parTrans" cxnId="{9F0317DD-B166-5048-86F6-BA0786BA1B1A}">
      <dgm:prSet/>
      <dgm:spPr/>
      <dgm:t>
        <a:bodyPr/>
        <a:lstStyle/>
        <a:p>
          <a:endParaRPr lang="en-US"/>
        </a:p>
      </dgm:t>
    </dgm:pt>
    <dgm:pt modelId="{A65FEC4B-A622-044D-A6F8-621A3A2CD56B}" type="sibTrans" cxnId="{9F0317DD-B166-5048-86F6-BA0786BA1B1A}">
      <dgm:prSet/>
      <dgm:spPr/>
      <dgm:t>
        <a:bodyPr/>
        <a:lstStyle/>
        <a:p>
          <a:endParaRPr lang="en-US"/>
        </a:p>
      </dgm:t>
    </dgm:pt>
    <dgm:pt modelId="{65ED448D-0AA8-784E-9298-13B2E7B1EC68}">
      <dgm:prSet/>
      <dgm:spPr/>
      <dgm:t>
        <a:bodyPr/>
        <a:lstStyle/>
        <a:p>
          <a:r>
            <a:rPr lang="en-US" dirty="0" smtClean="0"/>
            <a:t>Caucus Vice-</a:t>
          </a:r>
          <a:r>
            <a:rPr lang="en-US" dirty="0" err="1" smtClean="0"/>
            <a:t>Chariman</a:t>
          </a:r>
          <a:endParaRPr lang="en-US" dirty="0"/>
        </a:p>
      </dgm:t>
    </dgm:pt>
    <dgm:pt modelId="{BDAEC814-5DCD-5A44-9709-126E29CC9411}" type="parTrans" cxnId="{A05D3DCD-51C4-864A-946F-6E0268B3618C}">
      <dgm:prSet/>
      <dgm:spPr/>
      <dgm:t>
        <a:bodyPr/>
        <a:lstStyle/>
        <a:p>
          <a:endParaRPr lang="en-US"/>
        </a:p>
      </dgm:t>
    </dgm:pt>
    <dgm:pt modelId="{463EB2B5-7CF8-3A43-B0F3-02EA24DDF828}" type="sibTrans" cxnId="{A05D3DCD-51C4-864A-946F-6E0268B3618C}">
      <dgm:prSet/>
      <dgm:spPr/>
      <dgm:t>
        <a:bodyPr/>
        <a:lstStyle/>
        <a:p>
          <a:endParaRPr lang="en-US"/>
        </a:p>
      </dgm:t>
    </dgm:pt>
    <dgm:pt modelId="{3A74B8A2-3AFF-7A42-A6AC-F3AEEC145216}">
      <dgm:prSet/>
      <dgm:spPr/>
      <dgm:t>
        <a:bodyPr/>
        <a:lstStyle/>
        <a:p>
          <a:r>
            <a:rPr lang="en-US" dirty="0" smtClean="0"/>
            <a:t>6 </a:t>
          </a:r>
          <a:r>
            <a:rPr lang="en-US" dirty="0" err="1" smtClean="0"/>
            <a:t>Ass’t</a:t>
          </a:r>
          <a:r>
            <a:rPr lang="en-US" dirty="0" smtClean="0"/>
            <a:t> Floor Leaders</a:t>
          </a:r>
          <a:endParaRPr lang="en-US" dirty="0"/>
        </a:p>
      </dgm:t>
    </dgm:pt>
    <dgm:pt modelId="{2A9FA8E0-71E1-9B47-8AFE-6C9B2F093312}" type="parTrans" cxnId="{50150651-F109-E742-817D-37BA49187493}">
      <dgm:prSet/>
      <dgm:spPr/>
      <dgm:t>
        <a:bodyPr/>
        <a:lstStyle/>
        <a:p>
          <a:endParaRPr lang="en-US"/>
        </a:p>
      </dgm:t>
    </dgm:pt>
    <dgm:pt modelId="{B3416D5F-DB13-0A4F-BD8F-01DCD7D1A3E6}" type="sibTrans" cxnId="{50150651-F109-E742-817D-37BA49187493}">
      <dgm:prSet/>
      <dgm:spPr/>
      <dgm:t>
        <a:bodyPr/>
        <a:lstStyle/>
        <a:p>
          <a:endParaRPr lang="en-US"/>
        </a:p>
      </dgm:t>
    </dgm:pt>
    <dgm:pt modelId="{D8707B75-FBAF-5647-A64E-2D7E91C3D1A3}">
      <dgm:prSet/>
      <dgm:spPr/>
      <dgm:t>
        <a:bodyPr/>
        <a:lstStyle/>
        <a:p>
          <a:r>
            <a:rPr lang="en-US" dirty="0" smtClean="0"/>
            <a:t>Caucus Secretary</a:t>
          </a:r>
          <a:endParaRPr lang="en-US" dirty="0"/>
        </a:p>
      </dgm:t>
    </dgm:pt>
    <dgm:pt modelId="{9151A169-A567-D44D-AFDC-B22D9AFEF2C7}" type="parTrans" cxnId="{0F1354B2-00E8-4742-B67E-C170F1602D29}">
      <dgm:prSet/>
      <dgm:spPr/>
      <dgm:t>
        <a:bodyPr/>
        <a:lstStyle/>
        <a:p>
          <a:endParaRPr lang="en-US"/>
        </a:p>
      </dgm:t>
    </dgm:pt>
    <dgm:pt modelId="{F982EBA1-B8E3-0A43-B807-9D0A3845F7B8}" type="sibTrans" cxnId="{0F1354B2-00E8-4742-B67E-C170F1602D29}">
      <dgm:prSet/>
      <dgm:spPr/>
      <dgm:t>
        <a:bodyPr/>
        <a:lstStyle/>
        <a:p>
          <a:endParaRPr lang="en-US"/>
        </a:p>
      </dgm:t>
    </dgm:pt>
    <dgm:pt modelId="{E272F2AA-651B-6F44-B5BC-A73115A5A5BD}">
      <dgm:prSet/>
      <dgm:spPr/>
      <dgm:t>
        <a:bodyPr/>
        <a:lstStyle/>
        <a:p>
          <a:r>
            <a:rPr lang="en-US" dirty="0" smtClean="0"/>
            <a:t>Governor</a:t>
          </a:r>
          <a:endParaRPr lang="en-US" dirty="0"/>
        </a:p>
      </dgm:t>
    </dgm:pt>
    <dgm:pt modelId="{03681D64-9463-1140-B55C-940AF5A40F22}" type="parTrans" cxnId="{52741FD9-946E-4848-925E-B71C68D2DF40}">
      <dgm:prSet/>
      <dgm:spPr/>
      <dgm:t>
        <a:bodyPr/>
        <a:lstStyle/>
        <a:p>
          <a:endParaRPr lang="en-US"/>
        </a:p>
      </dgm:t>
    </dgm:pt>
    <dgm:pt modelId="{75303F96-CF5C-6B43-9C4B-B02B1A053D94}" type="sibTrans" cxnId="{52741FD9-946E-4848-925E-B71C68D2DF40}">
      <dgm:prSet/>
      <dgm:spPr/>
      <dgm:t>
        <a:bodyPr/>
        <a:lstStyle/>
        <a:p>
          <a:endParaRPr lang="en-US"/>
        </a:p>
      </dgm:t>
    </dgm:pt>
    <dgm:pt modelId="{DCB23088-ADE8-2241-B937-41D09A14D7C8}">
      <dgm:prSet/>
      <dgm:spPr/>
      <dgm:t>
        <a:bodyPr/>
        <a:lstStyle/>
        <a:p>
          <a:r>
            <a:rPr lang="en-US" dirty="0" smtClean="0"/>
            <a:t>1 Chaplains/</a:t>
          </a:r>
        </a:p>
        <a:p>
          <a:r>
            <a:rPr lang="en-US" dirty="0" smtClean="0"/>
            <a:t>1 Pages</a:t>
          </a:r>
          <a:endParaRPr lang="en-US" dirty="0"/>
        </a:p>
      </dgm:t>
    </dgm:pt>
    <dgm:pt modelId="{13E82F39-9221-6146-B564-3A8533011F88}" type="parTrans" cxnId="{A2697050-D7A5-0F4F-814D-189E276D1942}">
      <dgm:prSet/>
      <dgm:spPr/>
      <dgm:t>
        <a:bodyPr/>
        <a:lstStyle/>
        <a:p>
          <a:endParaRPr lang="en-US"/>
        </a:p>
      </dgm:t>
    </dgm:pt>
    <dgm:pt modelId="{CA943866-9CE5-0642-B1BC-6C594ABF53D4}" type="sibTrans" cxnId="{A2697050-D7A5-0F4F-814D-189E276D1942}">
      <dgm:prSet/>
      <dgm:spPr/>
      <dgm:t>
        <a:bodyPr/>
        <a:lstStyle/>
        <a:p>
          <a:endParaRPr lang="en-US"/>
        </a:p>
      </dgm:t>
    </dgm:pt>
    <dgm:pt modelId="{52DDB3F1-CC54-F244-8431-86B132207843}">
      <dgm:prSet/>
      <dgm:spPr/>
      <dgm:t>
        <a:bodyPr/>
        <a:lstStyle/>
        <a:p>
          <a:r>
            <a:rPr lang="en-US" dirty="0" smtClean="0"/>
            <a:t>8 </a:t>
          </a:r>
          <a:r>
            <a:rPr lang="en-US" dirty="0" err="1" smtClean="0"/>
            <a:t>Ass’t</a:t>
          </a:r>
          <a:r>
            <a:rPr lang="en-US" dirty="0" smtClean="0"/>
            <a:t> Majority Whips</a:t>
          </a:r>
          <a:endParaRPr lang="en-US" dirty="0"/>
        </a:p>
      </dgm:t>
    </dgm:pt>
    <dgm:pt modelId="{DD137D96-B27C-C24F-B87A-349907A1A5FC}" type="parTrans" cxnId="{357A2DF1-5257-FD4E-A433-3E40F24C7593}">
      <dgm:prSet/>
      <dgm:spPr/>
      <dgm:t>
        <a:bodyPr/>
        <a:lstStyle/>
        <a:p>
          <a:endParaRPr lang="en-US"/>
        </a:p>
      </dgm:t>
    </dgm:pt>
    <dgm:pt modelId="{23213E69-AA6E-5842-931E-5FEBDB6EDF65}" type="sibTrans" cxnId="{357A2DF1-5257-FD4E-A433-3E40F24C7593}">
      <dgm:prSet/>
      <dgm:spPr/>
      <dgm:t>
        <a:bodyPr/>
        <a:lstStyle/>
        <a:p>
          <a:endParaRPr lang="en-US"/>
        </a:p>
      </dgm:t>
    </dgm:pt>
    <dgm:pt modelId="{2DEC9707-AE27-BC44-8468-D81E4B5BAA33}" type="pres">
      <dgm:prSet presAssocID="{CD571234-B20E-B04C-958A-85E620DBBB62}" presName="hierChild1" presStyleCnt="0">
        <dgm:presLayoutVars>
          <dgm:orgChart val="1"/>
          <dgm:chPref val="1"/>
          <dgm:dir/>
          <dgm:animOne val="branch"/>
          <dgm:animLvl val="lvl"/>
          <dgm:resizeHandles/>
        </dgm:presLayoutVars>
      </dgm:prSet>
      <dgm:spPr/>
      <dgm:t>
        <a:bodyPr/>
        <a:lstStyle/>
        <a:p>
          <a:endParaRPr lang="en-US"/>
        </a:p>
      </dgm:t>
    </dgm:pt>
    <dgm:pt modelId="{EFAF251F-47B0-5649-8E0F-2BFB1DC6DEEC}" type="pres">
      <dgm:prSet presAssocID="{9723312E-9092-134D-AD25-D2A7BE22DBEE}" presName="hierRoot1" presStyleCnt="0">
        <dgm:presLayoutVars>
          <dgm:hierBranch val="init"/>
        </dgm:presLayoutVars>
      </dgm:prSet>
      <dgm:spPr/>
      <dgm:t>
        <a:bodyPr/>
        <a:lstStyle/>
        <a:p>
          <a:endParaRPr lang="en-US"/>
        </a:p>
      </dgm:t>
    </dgm:pt>
    <dgm:pt modelId="{44EE762F-C3ED-1D4A-A666-032C9FBD0FFE}" type="pres">
      <dgm:prSet presAssocID="{9723312E-9092-134D-AD25-D2A7BE22DBEE}" presName="rootComposite1" presStyleCnt="0"/>
      <dgm:spPr/>
      <dgm:t>
        <a:bodyPr/>
        <a:lstStyle/>
        <a:p>
          <a:endParaRPr lang="en-US"/>
        </a:p>
      </dgm:t>
    </dgm:pt>
    <dgm:pt modelId="{B2C282FA-349F-C24A-AE4E-FFDA52D1E97A}" type="pres">
      <dgm:prSet presAssocID="{9723312E-9092-134D-AD25-D2A7BE22DBEE}" presName="rootText1" presStyleLbl="node0" presStyleIdx="0" presStyleCnt="2">
        <dgm:presLayoutVars>
          <dgm:chPref val="3"/>
        </dgm:presLayoutVars>
      </dgm:prSet>
      <dgm:spPr>
        <a:prstGeom prst="rect">
          <a:avLst/>
        </a:prstGeom>
      </dgm:spPr>
      <dgm:t>
        <a:bodyPr/>
        <a:lstStyle/>
        <a:p>
          <a:endParaRPr lang="en-US"/>
        </a:p>
      </dgm:t>
    </dgm:pt>
    <dgm:pt modelId="{B20BC1A2-8BEF-CC49-B928-32489F6B43C8}" type="pres">
      <dgm:prSet presAssocID="{9723312E-9092-134D-AD25-D2A7BE22DBEE}" presName="rootConnector1" presStyleLbl="node1" presStyleIdx="0" presStyleCnt="0"/>
      <dgm:spPr/>
      <dgm:t>
        <a:bodyPr/>
        <a:lstStyle/>
        <a:p>
          <a:endParaRPr lang="en-US"/>
        </a:p>
      </dgm:t>
    </dgm:pt>
    <dgm:pt modelId="{9670D3FD-6167-724A-93ED-7D16084EAA64}" type="pres">
      <dgm:prSet presAssocID="{9723312E-9092-134D-AD25-D2A7BE22DBEE}" presName="hierChild2" presStyleCnt="0"/>
      <dgm:spPr/>
      <dgm:t>
        <a:bodyPr/>
        <a:lstStyle/>
        <a:p>
          <a:endParaRPr lang="en-US"/>
        </a:p>
      </dgm:t>
    </dgm:pt>
    <dgm:pt modelId="{D7628771-2DA1-3846-B0F4-4A07015BD74C}" type="pres">
      <dgm:prSet presAssocID="{29E657F9-24C6-D741-B3F0-51395D08227F}" presName="Name37" presStyleLbl="parChTrans1D2" presStyleIdx="0" presStyleCnt="4"/>
      <dgm:spPr/>
      <dgm:t>
        <a:bodyPr/>
        <a:lstStyle/>
        <a:p>
          <a:endParaRPr lang="en-US"/>
        </a:p>
      </dgm:t>
    </dgm:pt>
    <dgm:pt modelId="{7B4E6AA9-38F8-CE4B-BA5B-F7A076085820}" type="pres">
      <dgm:prSet presAssocID="{5BB2059D-9F57-274C-A22C-554018041BF6}" presName="hierRoot2" presStyleCnt="0">
        <dgm:presLayoutVars>
          <dgm:hierBranch val="init"/>
        </dgm:presLayoutVars>
      </dgm:prSet>
      <dgm:spPr/>
      <dgm:t>
        <a:bodyPr/>
        <a:lstStyle/>
        <a:p>
          <a:endParaRPr lang="en-US"/>
        </a:p>
      </dgm:t>
    </dgm:pt>
    <dgm:pt modelId="{37D23DEE-7B95-DF42-939A-B45980EC066C}" type="pres">
      <dgm:prSet presAssocID="{5BB2059D-9F57-274C-A22C-554018041BF6}" presName="rootComposite" presStyleCnt="0"/>
      <dgm:spPr/>
      <dgm:t>
        <a:bodyPr/>
        <a:lstStyle/>
        <a:p>
          <a:endParaRPr lang="en-US"/>
        </a:p>
      </dgm:t>
    </dgm:pt>
    <dgm:pt modelId="{C04E9CD9-D153-CC4D-96A1-68ABFCFC0002}" type="pres">
      <dgm:prSet presAssocID="{5BB2059D-9F57-274C-A22C-554018041BF6}" presName="rootText" presStyleLbl="node2" presStyleIdx="0" presStyleCnt="4">
        <dgm:presLayoutVars>
          <dgm:chPref val="3"/>
        </dgm:presLayoutVars>
      </dgm:prSet>
      <dgm:spPr/>
      <dgm:t>
        <a:bodyPr/>
        <a:lstStyle/>
        <a:p>
          <a:endParaRPr lang="en-US"/>
        </a:p>
      </dgm:t>
    </dgm:pt>
    <dgm:pt modelId="{22BE05CF-41C6-2449-96C8-A6C8F6F068DC}" type="pres">
      <dgm:prSet presAssocID="{5BB2059D-9F57-274C-A22C-554018041BF6}" presName="rootConnector" presStyleLbl="node2" presStyleIdx="0" presStyleCnt="4"/>
      <dgm:spPr/>
      <dgm:t>
        <a:bodyPr/>
        <a:lstStyle/>
        <a:p>
          <a:endParaRPr lang="en-US"/>
        </a:p>
      </dgm:t>
    </dgm:pt>
    <dgm:pt modelId="{35341F90-0FE0-A347-BD02-05AF424DCD3A}" type="pres">
      <dgm:prSet presAssocID="{5BB2059D-9F57-274C-A22C-554018041BF6}" presName="hierChild4" presStyleCnt="0"/>
      <dgm:spPr/>
      <dgm:t>
        <a:bodyPr/>
        <a:lstStyle/>
        <a:p>
          <a:endParaRPr lang="en-US"/>
        </a:p>
      </dgm:t>
    </dgm:pt>
    <dgm:pt modelId="{BE3F31C5-8258-1742-BACC-089D688DFDA5}" type="pres">
      <dgm:prSet presAssocID="{404D90F4-3018-2048-9C30-FA190C5EBF04}" presName="Name37" presStyleLbl="parChTrans1D3" presStyleIdx="0" presStyleCnt="3"/>
      <dgm:spPr/>
      <dgm:t>
        <a:bodyPr/>
        <a:lstStyle/>
        <a:p>
          <a:endParaRPr lang="en-US"/>
        </a:p>
      </dgm:t>
    </dgm:pt>
    <dgm:pt modelId="{1C372226-7E24-DC47-BD39-AE6FA8A3CCA4}" type="pres">
      <dgm:prSet presAssocID="{6D34E1FE-25EA-E949-AF2C-606D10B89321}" presName="hierRoot2" presStyleCnt="0">
        <dgm:presLayoutVars>
          <dgm:hierBranch val="init"/>
        </dgm:presLayoutVars>
      </dgm:prSet>
      <dgm:spPr/>
      <dgm:t>
        <a:bodyPr/>
        <a:lstStyle/>
        <a:p>
          <a:endParaRPr lang="en-US"/>
        </a:p>
      </dgm:t>
    </dgm:pt>
    <dgm:pt modelId="{638FD876-2CFC-0A47-8EAB-101FF659B40A}" type="pres">
      <dgm:prSet presAssocID="{6D34E1FE-25EA-E949-AF2C-606D10B89321}" presName="rootComposite" presStyleCnt="0"/>
      <dgm:spPr/>
      <dgm:t>
        <a:bodyPr/>
        <a:lstStyle/>
        <a:p>
          <a:endParaRPr lang="en-US"/>
        </a:p>
      </dgm:t>
    </dgm:pt>
    <dgm:pt modelId="{B38153DE-E902-0F48-8E34-2F28655D3F0A}" type="pres">
      <dgm:prSet presAssocID="{6D34E1FE-25EA-E949-AF2C-606D10B89321}" presName="rootText" presStyleLbl="node3" presStyleIdx="0" presStyleCnt="3">
        <dgm:presLayoutVars>
          <dgm:chPref val="3"/>
        </dgm:presLayoutVars>
      </dgm:prSet>
      <dgm:spPr/>
      <dgm:t>
        <a:bodyPr/>
        <a:lstStyle/>
        <a:p>
          <a:endParaRPr lang="en-US"/>
        </a:p>
      </dgm:t>
    </dgm:pt>
    <dgm:pt modelId="{DC55CF39-693A-2A40-90C3-47F1C351982A}" type="pres">
      <dgm:prSet presAssocID="{6D34E1FE-25EA-E949-AF2C-606D10B89321}" presName="rootConnector" presStyleLbl="node3" presStyleIdx="0" presStyleCnt="3"/>
      <dgm:spPr/>
      <dgm:t>
        <a:bodyPr/>
        <a:lstStyle/>
        <a:p>
          <a:endParaRPr lang="en-US"/>
        </a:p>
      </dgm:t>
    </dgm:pt>
    <dgm:pt modelId="{8419E86B-5175-3842-85C0-AFFE122AB362}" type="pres">
      <dgm:prSet presAssocID="{6D34E1FE-25EA-E949-AF2C-606D10B89321}" presName="hierChild4" presStyleCnt="0"/>
      <dgm:spPr/>
      <dgm:t>
        <a:bodyPr/>
        <a:lstStyle/>
        <a:p>
          <a:endParaRPr lang="en-US"/>
        </a:p>
      </dgm:t>
    </dgm:pt>
    <dgm:pt modelId="{F4F3874E-CF39-BE45-860A-6DA64006A339}" type="pres">
      <dgm:prSet presAssocID="{2A9FA8E0-71E1-9B47-8AFE-6C9B2F093312}" presName="Name37" presStyleLbl="parChTrans1D4" presStyleIdx="0" presStyleCnt="2"/>
      <dgm:spPr/>
      <dgm:t>
        <a:bodyPr/>
        <a:lstStyle/>
        <a:p>
          <a:endParaRPr lang="en-US"/>
        </a:p>
      </dgm:t>
    </dgm:pt>
    <dgm:pt modelId="{314689E8-329F-A740-98DC-7162F0C07A0A}" type="pres">
      <dgm:prSet presAssocID="{3A74B8A2-3AFF-7A42-A6AC-F3AEEC145216}" presName="hierRoot2" presStyleCnt="0">
        <dgm:presLayoutVars>
          <dgm:hierBranch val="init"/>
        </dgm:presLayoutVars>
      </dgm:prSet>
      <dgm:spPr/>
      <dgm:t>
        <a:bodyPr/>
        <a:lstStyle/>
        <a:p>
          <a:endParaRPr lang="en-US"/>
        </a:p>
      </dgm:t>
    </dgm:pt>
    <dgm:pt modelId="{4CAD7A34-3DE1-BB40-9D7E-882D900E78D1}" type="pres">
      <dgm:prSet presAssocID="{3A74B8A2-3AFF-7A42-A6AC-F3AEEC145216}" presName="rootComposite" presStyleCnt="0"/>
      <dgm:spPr/>
      <dgm:t>
        <a:bodyPr/>
        <a:lstStyle/>
        <a:p>
          <a:endParaRPr lang="en-US"/>
        </a:p>
      </dgm:t>
    </dgm:pt>
    <dgm:pt modelId="{FC8E901F-0117-814E-974D-255C44337DDC}" type="pres">
      <dgm:prSet presAssocID="{3A74B8A2-3AFF-7A42-A6AC-F3AEEC145216}" presName="rootText" presStyleLbl="node4" presStyleIdx="0" presStyleCnt="2">
        <dgm:presLayoutVars>
          <dgm:chPref val="3"/>
        </dgm:presLayoutVars>
      </dgm:prSet>
      <dgm:spPr/>
      <dgm:t>
        <a:bodyPr/>
        <a:lstStyle/>
        <a:p>
          <a:endParaRPr lang="en-US"/>
        </a:p>
      </dgm:t>
    </dgm:pt>
    <dgm:pt modelId="{4DC08329-4B52-804F-8750-067D7B383DE4}" type="pres">
      <dgm:prSet presAssocID="{3A74B8A2-3AFF-7A42-A6AC-F3AEEC145216}" presName="rootConnector" presStyleLbl="node4" presStyleIdx="0" presStyleCnt="2"/>
      <dgm:spPr/>
      <dgm:t>
        <a:bodyPr/>
        <a:lstStyle/>
        <a:p>
          <a:endParaRPr lang="en-US"/>
        </a:p>
      </dgm:t>
    </dgm:pt>
    <dgm:pt modelId="{FE9C2D28-48BE-834E-9D38-3C7E5789CBC8}" type="pres">
      <dgm:prSet presAssocID="{3A74B8A2-3AFF-7A42-A6AC-F3AEEC145216}" presName="hierChild4" presStyleCnt="0"/>
      <dgm:spPr/>
      <dgm:t>
        <a:bodyPr/>
        <a:lstStyle/>
        <a:p>
          <a:endParaRPr lang="en-US"/>
        </a:p>
      </dgm:t>
    </dgm:pt>
    <dgm:pt modelId="{F4C18598-4956-6C43-AA1E-A3DFCAE72B27}" type="pres">
      <dgm:prSet presAssocID="{3A74B8A2-3AFF-7A42-A6AC-F3AEEC145216}" presName="hierChild5" presStyleCnt="0"/>
      <dgm:spPr/>
      <dgm:t>
        <a:bodyPr/>
        <a:lstStyle/>
        <a:p>
          <a:endParaRPr lang="en-US"/>
        </a:p>
      </dgm:t>
    </dgm:pt>
    <dgm:pt modelId="{BD885BF4-C5B1-0C49-A4D6-99370AECDC40}" type="pres">
      <dgm:prSet presAssocID="{6D34E1FE-25EA-E949-AF2C-606D10B89321}" presName="hierChild5" presStyleCnt="0"/>
      <dgm:spPr/>
      <dgm:t>
        <a:bodyPr/>
        <a:lstStyle/>
        <a:p>
          <a:endParaRPr lang="en-US"/>
        </a:p>
      </dgm:t>
    </dgm:pt>
    <dgm:pt modelId="{CC6C4CA6-BDDB-6646-B3D0-A8D04D331BCF}" type="pres">
      <dgm:prSet presAssocID="{5BB2059D-9F57-274C-A22C-554018041BF6}" presName="hierChild5" presStyleCnt="0"/>
      <dgm:spPr/>
      <dgm:t>
        <a:bodyPr/>
        <a:lstStyle/>
        <a:p>
          <a:endParaRPr lang="en-US"/>
        </a:p>
      </dgm:t>
    </dgm:pt>
    <dgm:pt modelId="{5B196493-8167-2F46-BA33-FB0DD461328C}" type="pres">
      <dgm:prSet presAssocID="{3273DA8B-6422-F446-BD91-D87CD6BDBFC3}" presName="Name37" presStyleLbl="parChTrans1D2" presStyleIdx="1" presStyleCnt="4"/>
      <dgm:spPr/>
      <dgm:t>
        <a:bodyPr/>
        <a:lstStyle/>
        <a:p>
          <a:endParaRPr lang="en-US"/>
        </a:p>
      </dgm:t>
    </dgm:pt>
    <dgm:pt modelId="{40116F0D-5B90-3045-A573-4E07FD210EAD}" type="pres">
      <dgm:prSet presAssocID="{2AFDB449-F916-3540-9D41-03F34D4967F3}" presName="hierRoot2" presStyleCnt="0">
        <dgm:presLayoutVars>
          <dgm:hierBranch val="init"/>
        </dgm:presLayoutVars>
      </dgm:prSet>
      <dgm:spPr/>
      <dgm:t>
        <a:bodyPr/>
        <a:lstStyle/>
        <a:p>
          <a:endParaRPr lang="en-US"/>
        </a:p>
      </dgm:t>
    </dgm:pt>
    <dgm:pt modelId="{08E04AE3-5266-C64B-BCB1-27F29B6234FA}" type="pres">
      <dgm:prSet presAssocID="{2AFDB449-F916-3540-9D41-03F34D4967F3}" presName="rootComposite" presStyleCnt="0"/>
      <dgm:spPr/>
      <dgm:t>
        <a:bodyPr/>
        <a:lstStyle/>
        <a:p>
          <a:endParaRPr lang="en-US"/>
        </a:p>
      </dgm:t>
    </dgm:pt>
    <dgm:pt modelId="{982671F7-BC0D-6044-89C5-EBD376780B60}" type="pres">
      <dgm:prSet presAssocID="{2AFDB449-F916-3540-9D41-03F34D4967F3}" presName="rootText" presStyleLbl="node2" presStyleIdx="1" presStyleCnt="4">
        <dgm:presLayoutVars>
          <dgm:chPref val="3"/>
        </dgm:presLayoutVars>
      </dgm:prSet>
      <dgm:spPr/>
      <dgm:t>
        <a:bodyPr/>
        <a:lstStyle/>
        <a:p>
          <a:endParaRPr lang="en-US"/>
        </a:p>
      </dgm:t>
    </dgm:pt>
    <dgm:pt modelId="{5F019284-A5E0-0D4D-AB38-17F76153592E}" type="pres">
      <dgm:prSet presAssocID="{2AFDB449-F916-3540-9D41-03F34D4967F3}" presName="rootConnector" presStyleLbl="node2" presStyleIdx="1" presStyleCnt="4"/>
      <dgm:spPr/>
      <dgm:t>
        <a:bodyPr/>
        <a:lstStyle/>
        <a:p>
          <a:endParaRPr lang="en-US"/>
        </a:p>
      </dgm:t>
    </dgm:pt>
    <dgm:pt modelId="{844CB32F-E36C-4F46-B5AD-C5629EA4F797}" type="pres">
      <dgm:prSet presAssocID="{2AFDB449-F916-3540-9D41-03F34D4967F3}" presName="hierChild4" presStyleCnt="0"/>
      <dgm:spPr/>
      <dgm:t>
        <a:bodyPr/>
        <a:lstStyle/>
        <a:p>
          <a:endParaRPr lang="en-US"/>
        </a:p>
      </dgm:t>
    </dgm:pt>
    <dgm:pt modelId="{578DD246-5F7F-3E4B-BB90-5F6087576BEA}" type="pres">
      <dgm:prSet presAssocID="{BDAEC814-5DCD-5A44-9709-126E29CC9411}" presName="Name37" presStyleLbl="parChTrans1D3" presStyleIdx="1" presStyleCnt="3"/>
      <dgm:spPr/>
      <dgm:t>
        <a:bodyPr/>
        <a:lstStyle/>
        <a:p>
          <a:endParaRPr lang="en-US"/>
        </a:p>
      </dgm:t>
    </dgm:pt>
    <dgm:pt modelId="{5825B1DC-36FD-D740-B9B5-D98F438D94FB}" type="pres">
      <dgm:prSet presAssocID="{65ED448D-0AA8-784E-9298-13B2E7B1EC68}" presName="hierRoot2" presStyleCnt="0">
        <dgm:presLayoutVars>
          <dgm:hierBranch val="init"/>
        </dgm:presLayoutVars>
      </dgm:prSet>
      <dgm:spPr/>
      <dgm:t>
        <a:bodyPr/>
        <a:lstStyle/>
        <a:p>
          <a:endParaRPr lang="en-US"/>
        </a:p>
      </dgm:t>
    </dgm:pt>
    <dgm:pt modelId="{F67B7C20-193D-2B46-94B0-26F841C15947}" type="pres">
      <dgm:prSet presAssocID="{65ED448D-0AA8-784E-9298-13B2E7B1EC68}" presName="rootComposite" presStyleCnt="0"/>
      <dgm:spPr/>
      <dgm:t>
        <a:bodyPr/>
        <a:lstStyle/>
        <a:p>
          <a:endParaRPr lang="en-US"/>
        </a:p>
      </dgm:t>
    </dgm:pt>
    <dgm:pt modelId="{3C59CC62-6CEF-D849-A3C7-1D32E809C5CD}" type="pres">
      <dgm:prSet presAssocID="{65ED448D-0AA8-784E-9298-13B2E7B1EC68}" presName="rootText" presStyleLbl="node3" presStyleIdx="1" presStyleCnt="3" custLinFactNeighborX="124" custLinFactNeighborY="-3074">
        <dgm:presLayoutVars>
          <dgm:chPref val="3"/>
        </dgm:presLayoutVars>
      </dgm:prSet>
      <dgm:spPr/>
      <dgm:t>
        <a:bodyPr/>
        <a:lstStyle/>
        <a:p>
          <a:endParaRPr lang="en-US"/>
        </a:p>
      </dgm:t>
    </dgm:pt>
    <dgm:pt modelId="{64BEBE9C-3455-E341-9656-92DB417D499F}" type="pres">
      <dgm:prSet presAssocID="{65ED448D-0AA8-784E-9298-13B2E7B1EC68}" presName="rootConnector" presStyleLbl="node3" presStyleIdx="1" presStyleCnt="3"/>
      <dgm:spPr/>
      <dgm:t>
        <a:bodyPr/>
        <a:lstStyle/>
        <a:p>
          <a:endParaRPr lang="en-US"/>
        </a:p>
      </dgm:t>
    </dgm:pt>
    <dgm:pt modelId="{86F510B0-425D-B242-AA1A-13622556D0DB}" type="pres">
      <dgm:prSet presAssocID="{65ED448D-0AA8-784E-9298-13B2E7B1EC68}" presName="hierChild4" presStyleCnt="0"/>
      <dgm:spPr/>
      <dgm:t>
        <a:bodyPr/>
        <a:lstStyle/>
        <a:p>
          <a:endParaRPr lang="en-US"/>
        </a:p>
      </dgm:t>
    </dgm:pt>
    <dgm:pt modelId="{F83C2048-4C68-4A47-A50D-F7B9F5C78A60}" type="pres">
      <dgm:prSet presAssocID="{9151A169-A567-D44D-AFDC-B22D9AFEF2C7}" presName="Name37" presStyleLbl="parChTrans1D4" presStyleIdx="1" presStyleCnt="2"/>
      <dgm:spPr/>
      <dgm:t>
        <a:bodyPr/>
        <a:lstStyle/>
        <a:p>
          <a:endParaRPr lang="en-US"/>
        </a:p>
      </dgm:t>
    </dgm:pt>
    <dgm:pt modelId="{53D94334-3511-B14E-BFFF-B874AC8E66D2}" type="pres">
      <dgm:prSet presAssocID="{D8707B75-FBAF-5647-A64E-2D7E91C3D1A3}" presName="hierRoot2" presStyleCnt="0">
        <dgm:presLayoutVars>
          <dgm:hierBranch val="init"/>
        </dgm:presLayoutVars>
      </dgm:prSet>
      <dgm:spPr/>
      <dgm:t>
        <a:bodyPr/>
        <a:lstStyle/>
        <a:p>
          <a:endParaRPr lang="en-US"/>
        </a:p>
      </dgm:t>
    </dgm:pt>
    <dgm:pt modelId="{BC4C95DF-FC5F-3A49-99AC-A0841F8A903C}" type="pres">
      <dgm:prSet presAssocID="{D8707B75-FBAF-5647-A64E-2D7E91C3D1A3}" presName="rootComposite" presStyleCnt="0"/>
      <dgm:spPr/>
      <dgm:t>
        <a:bodyPr/>
        <a:lstStyle/>
        <a:p>
          <a:endParaRPr lang="en-US"/>
        </a:p>
      </dgm:t>
    </dgm:pt>
    <dgm:pt modelId="{4BD92E0E-672B-9D4C-90C4-D38C45F31C3B}" type="pres">
      <dgm:prSet presAssocID="{D8707B75-FBAF-5647-A64E-2D7E91C3D1A3}" presName="rootText" presStyleLbl="node4" presStyleIdx="1" presStyleCnt="2">
        <dgm:presLayoutVars>
          <dgm:chPref val="3"/>
        </dgm:presLayoutVars>
      </dgm:prSet>
      <dgm:spPr/>
      <dgm:t>
        <a:bodyPr/>
        <a:lstStyle/>
        <a:p>
          <a:endParaRPr lang="en-US"/>
        </a:p>
      </dgm:t>
    </dgm:pt>
    <dgm:pt modelId="{68466F33-9850-584E-94C7-C9789F85CC13}" type="pres">
      <dgm:prSet presAssocID="{D8707B75-FBAF-5647-A64E-2D7E91C3D1A3}" presName="rootConnector" presStyleLbl="node4" presStyleIdx="1" presStyleCnt="2"/>
      <dgm:spPr/>
      <dgm:t>
        <a:bodyPr/>
        <a:lstStyle/>
        <a:p>
          <a:endParaRPr lang="en-US"/>
        </a:p>
      </dgm:t>
    </dgm:pt>
    <dgm:pt modelId="{B0237E76-AA78-1D48-A3AE-05C0A79ED538}" type="pres">
      <dgm:prSet presAssocID="{D8707B75-FBAF-5647-A64E-2D7E91C3D1A3}" presName="hierChild4" presStyleCnt="0"/>
      <dgm:spPr/>
      <dgm:t>
        <a:bodyPr/>
        <a:lstStyle/>
        <a:p>
          <a:endParaRPr lang="en-US"/>
        </a:p>
      </dgm:t>
    </dgm:pt>
    <dgm:pt modelId="{F3FE87BE-C0C5-5C47-8853-8522E9F50FD1}" type="pres">
      <dgm:prSet presAssocID="{D8707B75-FBAF-5647-A64E-2D7E91C3D1A3}" presName="hierChild5" presStyleCnt="0"/>
      <dgm:spPr/>
      <dgm:t>
        <a:bodyPr/>
        <a:lstStyle/>
        <a:p>
          <a:endParaRPr lang="en-US"/>
        </a:p>
      </dgm:t>
    </dgm:pt>
    <dgm:pt modelId="{5AFF942C-DCA9-3E49-8D67-DA3D63E52B5E}" type="pres">
      <dgm:prSet presAssocID="{65ED448D-0AA8-784E-9298-13B2E7B1EC68}" presName="hierChild5" presStyleCnt="0"/>
      <dgm:spPr/>
      <dgm:t>
        <a:bodyPr/>
        <a:lstStyle/>
        <a:p>
          <a:endParaRPr lang="en-US"/>
        </a:p>
      </dgm:t>
    </dgm:pt>
    <dgm:pt modelId="{A6A12F88-E1D1-1242-93C9-3807141EFC30}" type="pres">
      <dgm:prSet presAssocID="{2AFDB449-F916-3540-9D41-03F34D4967F3}" presName="hierChild5" presStyleCnt="0"/>
      <dgm:spPr/>
      <dgm:t>
        <a:bodyPr/>
        <a:lstStyle/>
        <a:p>
          <a:endParaRPr lang="en-US"/>
        </a:p>
      </dgm:t>
    </dgm:pt>
    <dgm:pt modelId="{4C7BC794-FE57-934C-A509-07AAD976D0E1}" type="pres">
      <dgm:prSet presAssocID="{96241411-CA5B-BC4C-96C4-4A4B8BF295F8}" presName="Name37" presStyleLbl="parChTrans1D2" presStyleIdx="2" presStyleCnt="4"/>
      <dgm:spPr/>
      <dgm:t>
        <a:bodyPr/>
        <a:lstStyle/>
        <a:p>
          <a:endParaRPr lang="en-US"/>
        </a:p>
      </dgm:t>
    </dgm:pt>
    <dgm:pt modelId="{EE944645-8D08-0145-88C8-56B6ECAEE439}" type="pres">
      <dgm:prSet presAssocID="{C3FC740D-5CB3-C848-85B2-8408D45C15B3}" presName="hierRoot2" presStyleCnt="0">
        <dgm:presLayoutVars>
          <dgm:hierBranch val="init"/>
        </dgm:presLayoutVars>
      </dgm:prSet>
      <dgm:spPr/>
      <dgm:t>
        <a:bodyPr/>
        <a:lstStyle/>
        <a:p>
          <a:endParaRPr lang="en-US"/>
        </a:p>
      </dgm:t>
    </dgm:pt>
    <dgm:pt modelId="{5556B02D-A10F-9F4A-AA69-D619EA5BD477}" type="pres">
      <dgm:prSet presAssocID="{C3FC740D-5CB3-C848-85B2-8408D45C15B3}" presName="rootComposite" presStyleCnt="0"/>
      <dgm:spPr/>
      <dgm:t>
        <a:bodyPr/>
        <a:lstStyle/>
        <a:p>
          <a:endParaRPr lang="en-US"/>
        </a:p>
      </dgm:t>
    </dgm:pt>
    <dgm:pt modelId="{4A9FB6D4-D7E9-5841-B2F7-EC1572C266B3}" type="pres">
      <dgm:prSet presAssocID="{C3FC740D-5CB3-C848-85B2-8408D45C15B3}" presName="rootText" presStyleLbl="node2" presStyleIdx="2" presStyleCnt="4">
        <dgm:presLayoutVars>
          <dgm:chPref val="3"/>
        </dgm:presLayoutVars>
      </dgm:prSet>
      <dgm:spPr/>
      <dgm:t>
        <a:bodyPr/>
        <a:lstStyle/>
        <a:p>
          <a:endParaRPr lang="en-US"/>
        </a:p>
      </dgm:t>
    </dgm:pt>
    <dgm:pt modelId="{C84DD6BD-69BC-2749-83CF-255250C0592A}" type="pres">
      <dgm:prSet presAssocID="{C3FC740D-5CB3-C848-85B2-8408D45C15B3}" presName="rootConnector" presStyleLbl="node2" presStyleIdx="2" presStyleCnt="4"/>
      <dgm:spPr/>
      <dgm:t>
        <a:bodyPr/>
        <a:lstStyle/>
        <a:p>
          <a:endParaRPr lang="en-US"/>
        </a:p>
      </dgm:t>
    </dgm:pt>
    <dgm:pt modelId="{55DEDF2F-52D8-3344-9230-C2F37B824422}" type="pres">
      <dgm:prSet presAssocID="{C3FC740D-5CB3-C848-85B2-8408D45C15B3}" presName="hierChild4" presStyleCnt="0"/>
      <dgm:spPr/>
      <dgm:t>
        <a:bodyPr/>
        <a:lstStyle/>
        <a:p>
          <a:endParaRPr lang="en-US"/>
        </a:p>
      </dgm:t>
    </dgm:pt>
    <dgm:pt modelId="{E5FD2BC0-326E-864F-857D-E05816F04642}" type="pres">
      <dgm:prSet presAssocID="{DD137D96-B27C-C24F-B87A-349907A1A5FC}" presName="Name37" presStyleLbl="parChTrans1D3" presStyleIdx="2" presStyleCnt="3"/>
      <dgm:spPr/>
      <dgm:t>
        <a:bodyPr/>
        <a:lstStyle/>
        <a:p>
          <a:endParaRPr lang="en-US"/>
        </a:p>
      </dgm:t>
    </dgm:pt>
    <dgm:pt modelId="{3E350410-2153-B649-B22E-D1C87184C377}" type="pres">
      <dgm:prSet presAssocID="{52DDB3F1-CC54-F244-8431-86B132207843}" presName="hierRoot2" presStyleCnt="0">
        <dgm:presLayoutVars>
          <dgm:hierBranch val="init"/>
        </dgm:presLayoutVars>
      </dgm:prSet>
      <dgm:spPr/>
    </dgm:pt>
    <dgm:pt modelId="{F418A1AB-521D-CC4E-8AAB-CF365BD3D420}" type="pres">
      <dgm:prSet presAssocID="{52DDB3F1-CC54-F244-8431-86B132207843}" presName="rootComposite" presStyleCnt="0"/>
      <dgm:spPr/>
    </dgm:pt>
    <dgm:pt modelId="{76B47153-EFB9-6744-A14A-164F9A0021AF}" type="pres">
      <dgm:prSet presAssocID="{52DDB3F1-CC54-F244-8431-86B132207843}" presName="rootText" presStyleLbl="node3" presStyleIdx="2" presStyleCnt="3" custLinFactNeighborX="-24592">
        <dgm:presLayoutVars>
          <dgm:chPref val="3"/>
        </dgm:presLayoutVars>
      </dgm:prSet>
      <dgm:spPr/>
      <dgm:t>
        <a:bodyPr/>
        <a:lstStyle/>
        <a:p>
          <a:endParaRPr lang="en-US"/>
        </a:p>
      </dgm:t>
    </dgm:pt>
    <dgm:pt modelId="{624833A3-8A81-4D41-ADE1-41863214FD9B}" type="pres">
      <dgm:prSet presAssocID="{52DDB3F1-CC54-F244-8431-86B132207843}" presName="rootConnector" presStyleLbl="node3" presStyleIdx="2" presStyleCnt="3"/>
      <dgm:spPr/>
      <dgm:t>
        <a:bodyPr/>
        <a:lstStyle/>
        <a:p>
          <a:endParaRPr lang="en-US"/>
        </a:p>
      </dgm:t>
    </dgm:pt>
    <dgm:pt modelId="{9FDF760D-BD23-8447-BDBA-EFA0E2E9D347}" type="pres">
      <dgm:prSet presAssocID="{52DDB3F1-CC54-F244-8431-86B132207843}" presName="hierChild4" presStyleCnt="0"/>
      <dgm:spPr/>
    </dgm:pt>
    <dgm:pt modelId="{0953BB27-AAAB-3C4D-BC0F-C611BCB060FD}" type="pres">
      <dgm:prSet presAssocID="{52DDB3F1-CC54-F244-8431-86B132207843}" presName="hierChild5" presStyleCnt="0"/>
      <dgm:spPr/>
    </dgm:pt>
    <dgm:pt modelId="{409DFBAD-CDEE-CE4E-BAF1-76C1845AC7CF}" type="pres">
      <dgm:prSet presAssocID="{C3FC740D-5CB3-C848-85B2-8408D45C15B3}" presName="hierChild5" presStyleCnt="0"/>
      <dgm:spPr/>
      <dgm:t>
        <a:bodyPr/>
        <a:lstStyle/>
        <a:p>
          <a:endParaRPr lang="en-US"/>
        </a:p>
      </dgm:t>
    </dgm:pt>
    <dgm:pt modelId="{2655675A-D21B-2146-A683-5E7AA2DBAFD8}" type="pres">
      <dgm:prSet presAssocID="{13E82F39-9221-6146-B564-3A8533011F88}" presName="Name37" presStyleLbl="parChTrans1D2" presStyleIdx="3" presStyleCnt="4"/>
      <dgm:spPr/>
      <dgm:t>
        <a:bodyPr/>
        <a:lstStyle/>
        <a:p>
          <a:endParaRPr lang="en-US"/>
        </a:p>
      </dgm:t>
    </dgm:pt>
    <dgm:pt modelId="{1D0C7AB1-6E9D-5D46-AC87-413CA458DACB}" type="pres">
      <dgm:prSet presAssocID="{DCB23088-ADE8-2241-B937-41D09A14D7C8}" presName="hierRoot2" presStyleCnt="0">
        <dgm:presLayoutVars>
          <dgm:hierBranch val="init"/>
        </dgm:presLayoutVars>
      </dgm:prSet>
      <dgm:spPr/>
    </dgm:pt>
    <dgm:pt modelId="{87E1322F-7842-514B-A1C4-65E5F09F8DE7}" type="pres">
      <dgm:prSet presAssocID="{DCB23088-ADE8-2241-B937-41D09A14D7C8}" presName="rootComposite" presStyleCnt="0"/>
      <dgm:spPr/>
    </dgm:pt>
    <dgm:pt modelId="{A0BB2BF7-01FF-B648-B0AA-75FEF4DC7578}" type="pres">
      <dgm:prSet presAssocID="{DCB23088-ADE8-2241-B937-41D09A14D7C8}" presName="rootText" presStyleLbl="node2" presStyleIdx="3" presStyleCnt="4">
        <dgm:presLayoutVars>
          <dgm:chPref val="3"/>
        </dgm:presLayoutVars>
      </dgm:prSet>
      <dgm:spPr/>
      <dgm:t>
        <a:bodyPr/>
        <a:lstStyle/>
        <a:p>
          <a:endParaRPr lang="en-US"/>
        </a:p>
      </dgm:t>
    </dgm:pt>
    <dgm:pt modelId="{2B9BF06A-7CBF-3F4E-A5F0-3C4C479292FE}" type="pres">
      <dgm:prSet presAssocID="{DCB23088-ADE8-2241-B937-41D09A14D7C8}" presName="rootConnector" presStyleLbl="node2" presStyleIdx="3" presStyleCnt="4"/>
      <dgm:spPr/>
      <dgm:t>
        <a:bodyPr/>
        <a:lstStyle/>
        <a:p>
          <a:endParaRPr lang="en-US"/>
        </a:p>
      </dgm:t>
    </dgm:pt>
    <dgm:pt modelId="{F87427BD-BF08-C948-A75E-35CDB44C4148}" type="pres">
      <dgm:prSet presAssocID="{DCB23088-ADE8-2241-B937-41D09A14D7C8}" presName="hierChild4" presStyleCnt="0"/>
      <dgm:spPr/>
    </dgm:pt>
    <dgm:pt modelId="{EB55C581-9372-9848-A515-93C4325D4B35}" type="pres">
      <dgm:prSet presAssocID="{DCB23088-ADE8-2241-B937-41D09A14D7C8}" presName="hierChild5" presStyleCnt="0"/>
      <dgm:spPr/>
    </dgm:pt>
    <dgm:pt modelId="{E52F2340-ABA1-F843-A281-39F02C06B8DF}" type="pres">
      <dgm:prSet presAssocID="{9723312E-9092-134D-AD25-D2A7BE22DBEE}" presName="hierChild3" presStyleCnt="0"/>
      <dgm:spPr/>
      <dgm:t>
        <a:bodyPr/>
        <a:lstStyle/>
        <a:p>
          <a:endParaRPr lang="en-US"/>
        </a:p>
      </dgm:t>
    </dgm:pt>
    <dgm:pt modelId="{F8B130DD-A190-0B4B-91C5-7214927963B2}" type="pres">
      <dgm:prSet presAssocID="{E272F2AA-651B-6F44-B5BC-A73115A5A5BD}" presName="hierRoot1" presStyleCnt="0">
        <dgm:presLayoutVars>
          <dgm:hierBranch val="init"/>
        </dgm:presLayoutVars>
      </dgm:prSet>
      <dgm:spPr/>
      <dgm:t>
        <a:bodyPr/>
        <a:lstStyle/>
        <a:p>
          <a:endParaRPr lang="en-US"/>
        </a:p>
      </dgm:t>
    </dgm:pt>
    <dgm:pt modelId="{3E82AF97-79A7-B349-B8A4-780BD8AB01AC}" type="pres">
      <dgm:prSet presAssocID="{E272F2AA-651B-6F44-B5BC-A73115A5A5BD}" presName="rootComposite1" presStyleCnt="0"/>
      <dgm:spPr/>
      <dgm:t>
        <a:bodyPr/>
        <a:lstStyle/>
        <a:p>
          <a:endParaRPr lang="en-US"/>
        </a:p>
      </dgm:t>
    </dgm:pt>
    <dgm:pt modelId="{8EA13154-47CB-3D42-8D9E-0DF87664C997}" type="pres">
      <dgm:prSet presAssocID="{E272F2AA-651B-6F44-B5BC-A73115A5A5BD}" presName="rootText1" presStyleLbl="node0" presStyleIdx="1" presStyleCnt="2" custLinFactNeighborX="124" custLinFactNeighborY="-3074">
        <dgm:presLayoutVars>
          <dgm:chPref val="3"/>
        </dgm:presLayoutVars>
      </dgm:prSet>
      <dgm:spPr/>
      <dgm:t>
        <a:bodyPr/>
        <a:lstStyle/>
        <a:p>
          <a:endParaRPr lang="en-US"/>
        </a:p>
      </dgm:t>
    </dgm:pt>
    <dgm:pt modelId="{9EB4945F-AC3B-6349-BBD7-6A50B2F54B44}" type="pres">
      <dgm:prSet presAssocID="{E272F2AA-651B-6F44-B5BC-A73115A5A5BD}" presName="rootConnector1" presStyleLbl="node1" presStyleIdx="0" presStyleCnt="0"/>
      <dgm:spPr/>
      <dgm:t>
        <a:bodyPr/>
        <a:lstStyle/>
        <a:p>
          <a:endParaRPr lang="en-US"/>
        </a:p>
      </dgm:t>
    </dgm:pt>
    <dgm:pt modelId="{FD0EF574-FC68-9344-8066-D70DACCFC9D0}" type="pres">
      <dgm:prSet presAssocID="{E272F2AA-651B-6F44-B5BC-A73115A5A5BD}" presName="hierChild2" presStyleCnt="0"/>
      <dgm:spPr/>
      <dgm:t>
        <a:bodyPr/>
        <a:lstStyle/>
        <a:p>
          <a:endParaRPr lang="en-US"/>
        </a:p>
      </dgm:t>
    </dgm:pt>
    <dgm:pt modelId="{503B8FBA-C0B0-B340-9BEC-3A6E93A60D7F}" type="pres">
      <dgm:prSet presAssocID="{E272F2AA-651B-6F44-B5BC-A73115A5A5BD}" presName="hierChild3" presStyleCnt="0"/>
      <dgm:spPr/>
      <dgm:t>
        <a:bodyPr/>
        <a:lstStyle/>
        <a:p>
          <a:endParaRPr lang="en-US"/>
        </a:p>
      </dgm:t>
    </dgm:pt>
  </dgm:ptLst>
  <dgm:cxnLst>
    <dgm:cxn modelId="{DCC16527-A6B7-A141-BF16-79E3A06516B9}" type="presOf" srcId="{29E657F9-24C6-D741-B3F0-51395D08227F}" destId="{D7628771-2DA1-3846-B0F4-4A07015BD74C}" srcOrd="0" destOrd="0" presId="urn:microsoft.com/office/officeart/2005/8/layout/orgChart1"/>
    <dgm:cxn modelId="{33812272-7EC1-8549-B811-943560A4B43B}" type="presOf" srcId="{65ED448D-0AA8-784E-9298-13B2E7B1EC68}" destId="{3C59CC62-6CEF-D849-A3C7-1D32E809C5CD}" srcOrd="0" destOrd="0" presId="urn:microsoft.com/office/officeart/2005/8/layout/orgChart1"/>
    <dgm:cxn modelId="{D888AE7F-B5FC-CD42-907C-60ECBBCC55EE}" srcId="{9723312E-9092-134D-AD25-D2A7BE22DBEE}" destId="{5BB2059D-9F57-274C-A22C-554018041BF6}" srcOrd="0" destOrd="0" parTransId="{29E657F9-24C6-D741-B3F0-51395D08227F}" sibTransId="{C4600404-8D20-2A4F-AFE0-04EC7D9938CB}"/>
    <dgm:cxn modelId="{F885E2BD-D620-A94F-86DB-AC2B85303F90}" type="presOf" srcId="{404D90F4-3018-2048-9C30-FA190C5EBF04}" destId="{BE3F31C5-8258-1742-BACC-089D688DFDA5}" srcOrd="0" destOrd="0" presId="urn:microsoft.com/office/officeart/2005/8/layout/orgChart1"/>
    <dgm:cxn modelId="{A2697050-D7A5-0F4F-814D-189E276D1942}" srcId="{9723312E-9092-134D-AD25-D2A7BE22DBEE}" destId="{DCB23088-ADE8-2241-B937-41D09A14D7C8}" srcOrd="3" destOrd="0" parTransId="{13E82F39-9221-6146-B564-3A8533011F88}" sibTransId="{CA943866-9CE5-0642-B1BC-6C594ABF53D4}"/>
    <dgm:cxn modelId="{24B3A884-C7A1-ED41-9F16-CF18F5E311E5}" type="presOf" srcId="{6D34E1FE-25EA-E949-AF2C-606D10B89321}" destId="{DC55CF39-693A-2A40-90C3-47F1C351982A}" srcOrd="1" destOrd="0" presId="urn:microsoft.com/office/officeart/2005/8/layout/orgChart1"/>
    <dgm:cxn modelId="{0E4A24FD-AD77-BA4D-BF39-14C8CCCD025C}" type="presOf" srcId="{E272F2AA-651B-6F44-B5BC-A73115A5A5BD}" destId="{8EA13154-47CB-3D42-8D9E-0DF87664C997}" srcOrd="0" destOrd="0" presId="urn:microsoft.com/office/officeart/2005/8/layout/orgChart1"/>
    <dgm:cxn modelId="{8E85C4F9-C0BC-534A-8CE1-799346386C7A}" type="presOf" srcId="{3A74B8A2-3AFF-7A42-A6AC-F3AEEC145216}" destId="{FC8E901F-0117-814E-974D-255C44337DDC}" srcOrd="0" destOrd="0" presId="urn:microsoft.com/office/officeart/2005/8/layout/orgChart1"/>
    <dgm:cxn modelId="{357A2DF1-5257-FD4E-A433-3E40F24C7593}" srcId="{C3FC740D-5CB3-C848-85B2-8408D45C15B3}" destId="{52DDB3F1-CC54-F244-8431-86B132207843}" srcOrd="0" destOrd="0" parTransId="{DD137D96-B27C-C24F-B87A-349907A1A5FC}" sibTransId="{23213E69-AA6E-5842-931E-5FEBDB6EDF65}"/>
    <dgm:cxn modelId="{24B3A6CB-8CEB-264A-B16A-53EA74592192}" type="presOf" srcId="{3A74B8A2-3AFF-7A42-A6AC-F3AEEC145216}" destId="{4DC08329-4B52-804F-8750-067D7B383DE4}" srcOrd="1" destOrd="0" presId="urn:microsoft.com/office/officeart/2005/8/layout/orgChart1"/>
    <dgm:cxn modelId="{1D853A79-E779-9443-915F-A877D4E6AF90}" type="presOf" srcId="{2AFDB449-F916-3540-9D41-03F34D4967F3}" destId="{982671F7-BC0D-6044-89C5-EBD376780B60}" srcOrd="0" destOrd="0" presId="urn:microsoft.com/office/officeart/2005/8/layout/orgChart1"/>
    <dgm:cxn modelId="{50150651-F109-E742-817D-37BA49187493}" srcId="{6D34E1FE-25EA-E949-AF2C-606D10B89321}" destId="{3A74B8A2-3AFF-7A42-A6AC-F3AEEC145216}" srcOrd="0" destOrd="0" parTransId="{2A9FA8E0-71E1-9B47-8AFE-6C9B2F093312}" sibTransId="{B3416D5F-DB13-0A4F-BD8F-01DCD7D1A3E6}"/>
    <dgm:cxn modelId="{EF06BE75-0867-B840-89B6-0F8951A0AC81}" type="presOf" srcId="{5BB2059D-9F57-274C-A22C-554018041BF6}" destId="{C04E9CD9-D153-CC4D-96A1-68ABFCFC0002}" srcOrd="0" destOrd="0" presId="urn:microsoft.com/office/officeart/2005/8/layout/orgChart1"/>
    <dgm:cxn modelId="{9D96602B-8EB3-9748-ACC2-086006723FC1}" type="presOf" srcId="{52DDB3F1-CC54-F244-8431-86B132207843}" destId="{76B47153-EFB9-6744-A14A-164F9A0021AF}" srcOrd="0" destOrd="0" presId="urn:microsoft.com/office/officeart/2005/8/layout/orgChart1"/>
    <dgm:cxn modelId="{CFF270D8-06A5-1445-9F43-5150D0F7965D}" type="presOf" srcId="{2A9FA8E0-71E1-9B47-8AFE-6C9B2F093312}" destId="{F4F3874E-CF39-BE45-860A-6DA64006A339}" srcOrd="0" destOrd="0" presId="urn:microsoft.com/office/officeart/2005/8/layout/orgChart1"/>
    <dgm:cxn modelId="{8E0E010C-EB33-8942-9A4F-9526F93156F2}" type="presOf" srcId="{E272F2AA-651B-6F44-B5BC-A73115A5A5BD}" destId="{9EB4945F-AC3B-6349-BBD7-6A50B2F54B44}" srcOrd="1" destOrd="0" presId="urn:microsoft.com/office/officeart/2005/8/layout/orgChart1"/>
    <dgm:cxn modelId="{08C9A7E7-3268-B94C-A805-46C6DAB0E72C}" type="presOf" srcId="{DD137D96-B27C-C24F-B87A-349907A1A5FC}" destId="{E5FD2BC0-326E-864F-857D-E05816F04642}" srcOrd="0" destOrd="0" presId="urn:microsoft.com/office/officeart/2005/8/layout/orgChart1"/>
    <dgm:cxn modelId="{D5438F87-07E8-9A4D-B468-C35F13507BFA}" type="presOf" srcId="{52DDB3F1-CC54-F244-8431-86B132207843}" destId="{624833A3-8A81-4D41-ADE1-41863214FD9B}" srcOrd="1" destOrd="0" presId="urn:microsoft.com/office/officeart/2005/8/layout/orgChart1"/>
    <dgm:cxn modelId="{6A7CCBBA-5E6F-124F-8898-A8934CCC3549}" type="presOf" srcId="{D8707B75-FBAF-5647-A64E-2D7E91C3D1A3}" destId="{68466F33-9850-584E-94C7-C9789F85CC13}" srcOrd="1" destOrd="0" presId="urn:microsoft.com/office/officeart/2005/8/layout/orgChart1"/>
    <dgm:cxn modelId="{9B315A65-E540-CA47-8E02-544D7E023D59}" srcId="{5BB2059D-9F57-274C-A22C-554018041BF6}" destId="{6D34E1FE-25EA-E949-AF2C-606D10B89321}" srcOrd="0" destOrd="0" parTransId="{404D90F4-3018-2048-9C30-FA190C5EBF04}" sibTransId="{EEFAEA8C-3F43-FD4D-AB0C-BF5A0B299C02}"/>
    <dgm:cxn modelId="{3F0CE676-105A-F047-8E12-58C6870FA37F}" type="presOf" srcId="{65ED448D-0AA8-784E-9298-13B2E7B1EC68}" destId="{64BEBE9C-3455-E341-9656-92DB417D499F}" srcOrd="1" destOrd="0" presId="urn:microsoft.com/office/officeart/2005/8/layout/orgChart1"/>
    <dgm:cxn modelId="{EF141CCF-FEF4-3946-90C1-6D35B656B3FF}" type="presOf" srcId="{13E82F39-9221-6146-B564-3A8533011F88}" destId="{2655675A-D21B-2146-A683-5E7AA2DBAFD8}" srcOrd="0" destOrd="0" presId="urn:microsoft.com/office/officeart/2005/8/layout/orgChart1"/>
    <dgm:cxn modelId="{38136CBF-873E-C448-BBA2-1A2812697484}" type="presOf" srcId="{C3FC740D-5CB3-C848-85B2-8408D45C15B3}" destId="{4A9FB6D4-D7E9-5841-B2F7-EC1572C266B3}" srcOrd="0" destOrd="0" presId="urn:microsoft.com/office/officeart/2005/8/layout/orgChart1"/>
    <dgm:cxn modelId="{EDCBC818-4DC2-C74B-852F-C4AFF07B45CB}" srcId="{9723312E-9092-134D-AD25-D2A7BE22DBEE}" destId="{C3FC740D-5CB3-C848-85B2-8408D45C15B3}" srcOrd="2" destOrd="0" parTransId="{96241411-CA5B-BC4C-96C4-4A4B8BF295F8}" sibTransId="{9044DFC4-ADF5-CB45-B464-F2C1FD01DF48}"/>
    <dgm:cxn modelId="{A05D3DCD-51C4-864A-946F-6E0268B3618C}" srcId="{2AFDB449-F916-3540-9D41-03F34D4967F3}" destId="{65ED448D-0AA8-784E-9298-13B2E7B1EC68}" srcOrd="0" destOrd="0" parTransId="{BDAEC814-5DCD-5A44-9709-126E29CC9411}" sibTransId="{463EB2B5-7CF8-3A43-B0F3-02EA24DDF828}"/>
    <dgm:cxn modelId="{168345BC-00F5-384A-8FB6-DBDEE9BF5F1C}" srcId="{CD571234-B20E-B04C-958A-85E620DBBB62}" destId="{9723312E-9092-134D-AD25-D2A7BE22DBEE}" srcOrd="0" destOrd="0" parTransId="{1EBF44A2-747A-4E4B-B962-737689F0DE4B}" sibTransId="{17251228-3C10-2A43-AE58-2CBBF8D4C4B4}"/>
    <dgm:cxn modelId="{52741FD9-946E-4848-925E-B71C68D2DF40}" srcId="{CD571234-B20E-B04C-958A-85E620DBBB62}" destId="{E272F2AA-651B-6F44-B5BC-A73115A5A5BD}" srcOrd="1" destOrd="0" parTransId="{03681D64-9463-1140-B55C-940AF5A40F22}" sibTransId="{75303F96-CF5C-6B43-9C4B-B02B1A053D94}"/>
    <dgm:cxn modelId="{26F24C66-7483-9847-8F3D-413229D5273F}" type="presOf" srcId="{C3FC740D-5CB3-C848-85B2-8408D45C15B3}" destId="{C84DD6BD-69BC-2749-83CF-255250C0592A}" srcOrd="1" destOrd="0" presId="urn:microsoft.com/office/officeart/2005/8/layout/orgChart1"/>
    <dgm:cxn modelId="{BD0B1A4C-4453-D04D-A408-3DE01B1AA4A7}" type="presOf" srcId="{9723312E-9092-134D-AD25-D2A7BE22DBEE}" destId="{B20BC1A2-8BEF-CC49-B928-32489F6B43C8}" srcOrd="1" destOrd="0" presId="urn:microsoft.com/office/officeart/2005/8/layout/orgChart1"/>
    <dgm:cxn modelId="{B6DBB4D8-AE88-CC4F-9C55-A48F649F10D8}" type="presOf" srcId="{D8707B75-FBAF-5647-A64E-2D7E91C3D1A3}" destId="{4BD92E0E-672B-9D4C-90C4-D38C45F31C3B}" srcOrd="0" destOrd="0" presId="urn:microsoft.com/office/officeart/2005/8/layout/orgChart1"/>
    <dgm:cxn modelId="{8153253A-8E27-C841-B1F4-39C6B30CAA04}" type="presOf" srcId="{CD571234-B20E-B04C-958A-85E620DBBB62}" destId="{2DEC9707-AE27-BC44-8468-D81E4B5BAA33}" srcOrd="0" destOrd="0" presId="urn:microsoft.com/office/officeart/2005/8/layout/orgChart1"/>
    <dgm:cxn modelId="{9F0317DD-B166-5048-86F6-BA0786BA1B1A}" srcId="{9723312E-9092-134D-AD25-D2A7BE22DBEE}" destId="{2AFDB449-F916-3540-9D41-03F34D4967F3}" srcOrd="1" destOrd="0" parTransId="{3273DA8B-6422-F446-BD91-D87CD6BDBFC3}" sibTransId="{A65FEC4B-A622-044D-A6F8-621A3A2CD56B}"/>
    <dgm:cxn modelId="{3A6A8931-749D-7641-A968-8B0DFEB8D021}" type="presOf" srcId="{5BB2059D-9F57-274C-A22C-554018041BF6}" destId="{22BE05CF-41C6-2449-96C8-A6C8F6F068DC}" srcOrd="1" destOrd="0" presId="urn:microsoft.com/office/officeart/2005/8/layout/orgChart1"/>
    <dgm:cxn modelId="{EB4DFFE4-824F-3745-B571-A7053E2C85CE}" type="presOf" srcId="{96241411-CA5B-BC4C-96C4-4A4B8BF295F8}" destId="{4C7BC794-FE57-934C-A509-07AAD976D0E1}" srcOrd="0" destOrd="0" presId="urn:microsoft.com/office/officeart/2005/8/layout/orgChart1"/>
    <dgm:cxn modelId="{A80CF259-5992-B540-836F-FA405ED30522}" type="presOf" srcId="{DCB23088-ADE8-2241-B937-41D09A14D7C8}" destId="{A0BB2BF7-01FF-B648-B0AA-75FEF4DC7578}" srcOrd="0" destOrd="0" presId="urn:microsoft.com/office/officeart/2005/8/layout/orgChart1"/>
    <dgm:cxn modelId="{0F1354B2-00E8-4742-B67E-C170F1602D29}" srcId="{65ED448D-0AA8-784E-9298-13B2E7B1EC68}" destId="{D8707B75-FBAF-5647-A64E-2D7E91C3D1A3}" srcOrd="0" destOrd="0" parTransId="{9151A169-A567-D44D-AFDC-B22D9AFEF2C7}" sibTransId="{F982EBA1-B8E3-0A43-B807-9D0A3845F7B8}"/>
    <dgm:cxn modelId="{78FB369B-AA4C-6A40-8649-CB7989E771DA}" type="presOf" srcId="{2AFDB449-F916-3540-9D41-03F34D4967F3}" destId="{5F019284-A5E0-0D4D-AB38-17F76153592E}" srcOrd="1" destOrd="0" presId="urn:microsoft.com/office/officeart/2005/8/layout/orgChart1"/>
    <dgm:cxn modelId="{37355CFA-73FC-CD4C-8DC8-A1848A0E9812}" type="presOf" srcId="{DCB23088-ADE8-2241-B937-41D09A14D7C8}" destId="{2B9BF06A-7CBF-3F4E-A5F0-3C4C479292FE}" srcOrd="1" destOrd="0" presId="urn:microsoft.com/office/officeart/2005/8/layout/orgChart1"/>
    <dgm:cxn modelId="{5E93F6A5-D95E-A840-9BE6-699ECA26802D}" type="presOf" srcId="{9723312E-9092-134D-AD25-D2A7BE22DBEE}" destId="{B2C282FA-349F-C24A-AE4E-FFDA52D1E97A}" srcOrd="0" destOrd="0" presId="urn:microsoft.com/office/officeart/2005/8/layout/orgChart1"/>
    <dgm:cxn modelId="{A94B33CA-FE36-2243-801F-7F56A15E9265}" type="presOf" srcId="{6D34E1FE-25EA-E949-AF2C-606D10B89321}" destId="{B38153DE-E902-0F48-8E34-2F28655D3F0A}" srcOrd="0" destOrd="0" presId="urn:microsoft.com/office/officeart/2005/8/layout/orgChart1"/>
    <dgm:cxn modelId="{2EEB3C9F-476F-6C44-8028-C7B04ACE1DCA}" type="presOf" srcId="{3273DA8B-6422-F446-BD91-D87CD6BDBFC3}" destId="{5B196493-8167-2F46-BA33-FB0DD461328C}" srcOrd="0" destOrd="0" presId="urn:microsoft.com/office/officeart/2005/8/layout/orgChart1"/>
    <dgm:cxn modelId="{4CE924A4-574B-AC41-BEFE-EFF587BEBE32}" type="presOf" srcId="{9151A169-A567-D44D-AFDC-B22D9AFEF2C7}" destId="{F83C2048-4C68-4A47-A50D-F7B9F5C78A60}" srcOrd="0" destOrd="0" presId="urn:microsoft.com/office/officeart/2005/8/layout/orgChart1"/>
    <dgm:cxn modelId="{D506DD8D-3B94-4B4D-8D21-03CABF32D04C}" type="presOf" srcId="{BDAEC814-5DCD-5A44-9709-126E29CC9411}" destId="{578DD246-5F7F-3E4B-BB90-5F6087576BEA}" srcOrd="0" destOrd="0" presId="urn:microsoft.com/office/officeart/2005/8/layout/orgChart1"/>
    <dgm:cxn modelId="{A61C41ED-7E67-1747-A91E-B293B576CE2C}" type="presParOf" srcId="{2DEC9707-AE27-BC44-8468-D81E4B5BAA33}" destId="{EFAF251F-47B0-5649-8E0F-2BFB1DC6DEEC}" srcOrd="0" destOrd="0" presId="urn:microsoft.com/office/officeart/2005/8/layout/orgChart1"/>
    <dgm:cxn modelId="{063C564C-C62F-1D44-83B9-D1A551199C19}" type="presParOf" srcId="{EFAF251F-47B0-5649-8E0F-2BFB1DC6DEEC}" destId="{44EE762F-C3ED-1D4A-A666-032C9FBD0FFE}" srcOrd="0" destOrd="0" presId="urn:microsoft.com/office/officeart/2005/8/layout/orgChart1"/>
    <dgm:cxn modelId="{9AEED6F1-1DA8-9148-962F-AE250863F2A9}" type="presParOf" srcId="{44EE762F-C3ED-1D4A-A666-032C9FBD0FFE}" destId="{B2C282FA-349F-C24A-AE4E-FFDA52D1E97A}" srcOrd="0" destOrd="0" presId="urn:microsoft.com/office/officeart/2005/8/layout/orgChart1"/>
    <dgm:cxn modelId="{3D0B7144-AC06-A641-8654-BD09B5E9016A}" type="presParOf" srcId="{44EE762F-C3ED-1D4A-A666-032C9FBD0FFE}" destId="{B20BC1A2-8BEF-CC49-B928-32489F6B43C8}" srcOrd="1" destOrd="0" presId="urn:microsoft.com/office/officeart/2005/8/layout/orgChart1"/>
    <dgm:cxn modelId="{B6BF0165-B579-C94C-9691-EDCE8B64BDA9}" type="presParOf" srcId="{EFAF251F-47B0-5649-8E0F-2BFB1DC6DEEC}" destId="{9670D3FD-6167-724A-93ED-7D16084EAA64}" srcOrd="1" destOrd="0" presId="urn:microsoft.com/office/officeart/2005/8/layout/orgChart1"/>
    <dgm:cxn modelId="{ADD19DC8-FE60-7740-9262-16EDD20B2E99}" type="presParOf" srcId="{9670D3FD-6167-724A-93ED-7D16084EAA64}" destId="{D7628771-2DA1-3846-B0F4-4A07015BD74C}" srcOrd="0" destOrd="0" presId="urn:microsoft.com/office/officeart/2005/8/layout/orgChart1"/>
    <dgm:cxn modelId="{A7C11F49-7852-3345-8808-1DC9D80FFF8B}" type="presParOf" srcId="{9670D3FD-6167-724A-93ED-7D16084EAA64}" destId="{7B4E6AA9-38F8-CE4B-BA5B-F7A076085820}" srcOrd="1" destOrd="0" presId="urn:microsoft.com/office/officeart/2005/8/layout/orgChart1"/>
    <dgm:cxn modelId="{1D6BA9B6-B70A-C24F-A0D1-DDD4AD48687F}" type="presParOf" srcId="{7B4E6AA9-38F8-CE4B-BA5B-F7A076085820}" destId="{37D23DEE-7B95-DF42-939A-B45980EC066C}" srcOrd="0" destOrd="0" presId="urn:microsoft.com/office/officeart/2005/8/layout/orgChart1"/>
    <dgm:cxn modelId="{D72AD329-7DD8-5D48-AE02-F3BF1C4AB809}" type="presParOf" srcId="{37D23DEE-7B95-DF42-939A-B45980EC066C}" destId="{C04E9CD9-D153-CC4D-96A1-68ABFCFC0002}" srcOrd="0" destOrd="0" presId="urn:microsoft.com/office/officeart/2005/8/layout/orgChart1"/>
    <dgm:cxn modelId="{07FB2278-068C-E942-8CEB-D40AF91FE585}" type="presParOf" srcId="{37D23DEE-7B95-DF42-939A-B45980EC066C}" destId="{22BE05CF-41C6-2449-96C8-A6C8F6F068DC}" srcOrd="1" destOrd="0" presId="urn:microsoft.com/office/officeart/2005/8/layout/orgChart1"/>
    <dgm:cxn modelId="{8F871EAA-A7BF-354F-A020-E5712AAFCF79}" type="presParOf" srcId="{7B4E6AA9-38F8-CE4B-BA5B-F7A076085820}" destId="{35341F90-0FE0-A347-BD02-05AF424DCD3A}" srcOrd="1" destOrd="0" presId="urn:microsoft.com/office/officeart/2005/8/layout/orgChart1"/>
    <dgm:cxn modelId="{02C34296-99BA-E947-91B0-C7B747C48F62}" type="presParOf" srcId="{35341F90-0FE0-A347-BD02-05AF424DCD3A}" destId="{BE3F31C5-8258-1742-BACC-089D688DFDA5}" srcOrd="0" destOrd="0" presId="urn:microsoft.com/office/officeart/2005/8/layout/orgChart1"/>
    <dgm:cxn modelId="{C004AB4D-270C-AD44-BF47-7674147BE089}" type="presParOf" srcId="{35341F90-0FE0-A347-BD02-05AF424DCD3A}" destId="{1C372226-7E24-DC47-BD39-AE6FA8A3CCA4}" srcOrd="1" destOrd="0" presId="urn:microsoft.com/office/officeart/2005/8/layout/orgChart1"/>
    <dgm:cxn modelId="{8A5CB7B9-4FE7-7D45-8024-76767689DE60}" type="presParOf" srcId="{1C372226-7E24-DC47-BD39-AE6FA8A3CCA4}" destId="{638FD876-2CFC-0A47-8EAB-101FF659B40A}" srcOrd="0" destOrd="0" presId="urn:microsoft.com/office/officeart/2005/8/layout/orgChart1"/>
    <dgm:cxn modelId="{FEC6010A-1413-C849-B785-2471334112E4}" type="presParOf" srcId="{638FD876-2CFC-0A47-8EAB-101FF659B40A}" destId="{B38153DE-E902-0F48-8E34-2F28655D3F0A}" srcOrd="0" destOrd="0" presId="urn:microsoft.com/office/officeart/2005/8/layout/orgChart1"/>
    <dgm:cxn modelId="{9CC8B0BC-81BB-434C-837D-6906820A7F1A}" type="presParOf" srcId="{638FD876-2CFC-0A47-8EAB-101FF659B40A}" destId="{DC55CF39-693A-2A40-90C3-47F1C351982A}" srcOrd="1" destOrd="0" presId="urn:microsoft.com/office/officeart/2005/8/layout/orgChart1"/>
    <dgm:cxn modelId="{83B996AE-29F2-1B49-B366-E7D6C91E64D7}" type="presParOf" srcId="{1C372226-7E24-DC47-BD39-AE6FA8A3CCA4}" destId="{8419E86B-5175-3842-85C0-AFFE122AB362}" srcOrd="1" destOrd="0" presId="urn:microsoft.com/office/officeart/2005/8/layout/orgChart1"/>
    <dgm:cxn modelId="{0C7E201C-760B-9E41-B739-5C0CD7DECA89}" type="presParOf" srcId="{8419E86B-5175-3842-85C0-AFFE122AB362}" destId="{F4F3874E-CF39-BE45-860A-6DA64006A339}" srcOrd="0" destOrd="0" presId="urn:microsoft.com/office/officeart/2005/8/layout/orgChart1"/>
    <dgm:cxn modelId="{68162F64-FC7A-894F-8ED5-BD5C04E62705}" type="presParOf" srcId="{8419E86B-5175-3842-85C0-AFFE122AB362}" destId="{314689E8-329F-A740-98DC-7162F0C07A0A}" srcOrd="1" destOrd="0" presId="urn:microsoft.com/office/officeart/2005/8/layout/orgChart1"/>
    <dgm:cxn modelId="{7A5B87A4-3254-1E46-95A9-0320D1BB3F14}" type="presParOf" srcId="{314689E8-329F-A740-98DC-7162F0C07A0A}" destId="{4CAD7A34-3DE1-BB40-9D7E-882D900E78D1}" srcOrd="0" destOrd="0" presId="urn:microsoft.com/office/officeart/2005/8/layout/orgChart1"/>
    <dgm:cxn modelId="{6A7AA8AD-5AE7-F443-8F63-CD250B66C424}" type="presParOf" srcId="{4CAD7A34-3DE1-BB40-9D7E-882D900E78D1}" destId="{FC8E901F-0117-814E-974D-255C44337DDC}" srcOrd="0" destOrd="0" presId="urn:microsoft.com/office/officeart/2005/8/layout/orgChart1"/>
    <dgm:cxn modelId="{6006DBB2-A195-C943-BDAC-411D368F8F73}" type="presParOf" srcId="{4CAD7A34-3DE1-BB40-9D7E-882D900E78D1}" destId="{4DC08329-4B52-804F-8750-067D7B383DE4}" srcOrd="1" destOrd="0" presId="urn:microsoft.com/office/officeart/2005/8/layout/orgChart1"/>
    <dgm:cxn modelId="{CB9E59EF-1B0F-6F4C-BB8F-C71F9E79DED9}" type="presParOf" srcId="{314689E8-329F-A740-98DC-7162F0C07A0A}" destId="{FE9C2D28-48BE-834E-9D38-3C7E5789CBC8}" srcOrd="1" destOrd="0" presId="urn:microsoft.com/office/officeart/2005/8/layout/orgChart1"/>
    <dgm:cxn modelId="{6101E165-87D4-704E-9D22-F0647C6DB150}" type="presParOf" srcId="{314689E8-329F-A740-98DC-7162F0C07A0A}" destId="{F4C18598-4956-6C43-AA1E-A3DFCAE72B27}" srcOrd="2" destOrd="0" presId="urn:microsoft.com/office/officeart/2005/8/layout/orgChart1"/>
    <dgm:cxn modelId="{2E1083B4-C01E-FC47-AD89-6C9D55C261E6}" type="presParOf" srcId="{1C372226-7E24-DC47-BD39-AE6FA8A3CCA4}" destId="{BD885BF4-C5B1-0C49-A4D6-99370AECDC40}" srcOrd="2" destOrd="0" presId="urn:microsoft.com/office/officeart/2005/8/layout/orgChart1"/>
    <dgm:cxn modelId="{8FB293AB-86D2-6E4E-8628-5A59D984B61E}" type="presParOf" srcId="{7B4E6AA9-38F8-CE4B-BA5B-F7A076085820}" destId="{CC6C4CA6-BDDB-6646-B3D0-A8D04D331BCF}" srcOrd="2" destOrd="0" presId="urn:microsoft.com/office/officeart/2005/8/layout/orgChart1"/>
    <dgm:cxn modelId="{27750A3F-E8E1-3B48-B51E-8FC73D65FBF9}" type="presParOf" srcId="{9670D3FD-6167-724A-93ED-7D16084EAA64}" destId="{5B196493-8167-2F46-BA33-FB0DD461328C}" srcOrd="2" destOrd="0" presId="urn:microsoft.com/office/officeart/2005/8/layout/orgChart1"/>
    <dgm:cxn modelId="{118FE278-B212-BF4A-99D9-8BD54D242F4C}" type="presParOf" srcId="{9670D3FD-6167-724A-93ED-7D16084EAA64}" destId="{40116F0D-5B90-3045-A573-4E07FD210EAD}" srcOrd="3" destOrd="0" presId="urn:microsoft.com/office/officeart/2005/8/layout/orgChart1"/>
    <dgm:cxn modelId="{54DB1EB1-62F4-354D-B756-116F6E9847BA}" type="presParOf" srcId="{40116F0D-5B90-3045-A573-4E07FD210EAD}" destId="{08E04AE3-5266-C64B-BCB1-27F29B6234FA}" srcOrd="0" destOrd="0" presId="urn:microsoft.com/office/officeart/2005/8/layout/orgChart1"/>
    <dgm:cxn modelId="{B0B8B7D9-D377-7C42-BD71-7BF3730C3092}" type="presParOf" srcId="{08E04AE3-5266-C64B-BCB1-27F29B6234FA}" destId="{982671F7-BC0D-6044-89C5-EBD376780B60}" srcOrd="0" destOrd="0" presId="urn:microsoft.com/office/officeart/2005/8/layout/orgChart1"/>
    <dgm:cxn modelId="{EFCE6928-8E6C-8442-9F5A-C66C9C1E6185}" type="presParOf" srcId="{08E04AE3-5266-C64B-BCB1-27F29B6234FA}" destId="{5F019284-A5E0-0D4D-AB38-17F76153592E}" srcOrd="1" destOrd="0" presId="urn:microsoft.com/office/officeart/2005/8/layout/orgChart1"/>
    <dgm:cxn modelId="{E08EE4C7-1F3D-2940-AD4D-319E2A9FFCF1}" type="presParOf" srcId="{40116F0D-5B90-3045-A573-4E07FD210EAD}" destId="{844CB32F-E36C-4F46-B5AD-C5629EA4F797}" srcOrd="1" destOrd="0" presId="urn:microsoft.com/office/officeart/2005/8/layout/orgChart1"/>
    <dgm:cxn modelId="{7E765908-522B-BA44-9BEB-87227BB77E3C}" type="presParOf" srcId="{844CB32F-E36C-4F46-B5AD-C5629EA4F797}" destId="{578DD246-5F7F-3E4B-BB90-5F6087576BEA}" srcOrd="0" destOrd="0" presId="urn:microsoft.com/office/officeart/2005/8/layout/orgChart1"/>
    <dgm:cxn modelId="{3ADD0853-F6F9-FE46-8E17-278DCC2E967F}" type="presParOf" srcId="{844CB32F-E36C-4F46-B5AD-C5629EA4F797}" destId="{5825B1DC-36FD-D740-B9B5-D98F438D94FB}" srcOrd="1" destOrd="0" presId="urn:microsoft.com/office/officeart/2005/8/layout/orgChart1"/>
    <dgm:cxn modelId="{CA5D788F-403D-4548-BA2D-2DEC33BC16C3}" type="presParOf" srcId="{5825B1DC-36FD-D740-B9B5-D98F438D94FB}" destId="{F67B7C20-193D-2B46-94B0-26F841C15947}" srcOrd="0" destOrd="0" presId="urn:microsoft.com/office/officeart/2005/8/layout/orgChart1"/>
    <dgm:cxn modelId="{4B9B3EDB-303F-FB45-9F4D-8F363511E927}" type="presParOf" srcId="{F67B7C20-193D-2B46-94B0-26F841C15947}" destId="{3C59CC62-6CEF-D849-A3C7-1D32E809C5CD}" srcOrd="0" destOrd="0" presId="urn:microsoft.com/office/officeart/2005/8/layout/orgChart1"/>
    <dgm:cxn modelId="{B03A1BEC-6A0A-844A-B9F6-106D11A62F6E}" type="presParOf" srcId="{F67B7C20-193D-2B46-94B0-26F841C15947}" destId="{64BEBE9C-3455-E341-9656-92DB417D499F}" srcOrd="1" destOrd="0" presId="urn:microsoft.com/office/officeart/2005/8/layout/orgChart1"/>
    <dgm:cxn modelId="{25ECFE06-F6AB-9E4E-8578-E42D23AD7A3E}" type="presParOf" srcId="{5825B1DC-36FD-D740-B9B5-D98F438D94FB}" destId="{86F510B0-425D-B242-AA1A-13622556D0DB}" srcOrd="1" destOrd="0" presId="urn:microsoft.com/office/officeart/2005/8/layout/orgChart1"/>
    <dgm:cxn modelId="{C5F6B7EB-7EE2-C645-A503-922A7481284B}" type="presParOf" srcId="{86F510B0-425D-B242-AA1A-13622556D0DB}" destId="{F83C2048-4C68-4A47-A50D-F7B9F5C78A60}" srcOrd="0" destOrd="0" presId="urn:microsoft.com/office/officeart/2005/8/layout/orgChart1"/>
    <dgm:cxn modelId="{595834A9-AC3D-364F-A989-6AF82AEA9FA0}" type="presParOf" srcId="{86F510B0-425D-B242-AA1A-13622556D0DB}" destId="{53D94334-3511-B14E-BFFF-B874AC8E66D2}" srcOrd="1" destOrd="0" presId="urn:microsoft.com/office/officeart/2005/8/layout/orgChart1"/>
    <dgm:cxn modelId="{F9DAA170-B88F-FE4D-B638-0100D73AB091}" type="presParOf" srcId="{53D94334-3511-B14E-BFFF-B874AC8E66D2}" destId="{BC4C95DF-FC5F-3A49-99AC-A0841F8A903C}" srcOrd="0" destOrd="0" presId="urn:microsoft.com/office/officeart/2005/8/layout/orgChart1"/>
    <dgm:cxn modelId="{435801C1-468C-6043-8EC3-B84619B8BA6D}" type="presParOf" srcId="{BC4C95DF-FC5F-3A49-99AC-A0841F8A903C}" destId="{4BD92E0E-672B-9D4C-90C4-D38C45F31C3B}" srcOrd="0" destOrd="0" presId="urn:microsoft.com/office/officeart/2005/8/layout/orgChart1"/>
    <dgm:cxn modelId="{AEB88ACD-28F1-6849-BA8C-43C08AFF62F0}" type="presParOf" srcId="{BC4C95DF-FC5F-3A49-99AC-A0841F8A903C}" destId="{68466F33-9850-584E-94C7-C9789F85CC13}" srcOrd="1" destOrd="0" presId="urn:microsoft.com/office/officeart/2005/8/layout/orgChart1"/>
    <dgm:cxn modelId="{73BF2EA1-B895-5141-B89F-EFFA9C0E4DB4}" type="presParOf" srcId="{53D94334-3511-B14E-BFFF-B874AC8E66D2}" destId="{B0237E76-AA78-1D48-A3AE-05C0A79ED538}" srcOrd="1" destOrd="0" presId="urn:microsoft.com/office/officeart/2005/8/layout/orgChart1"/>
    <dgm:cxn modelId="{FCAF3820-F56E-F543-95DF-19FC7217FAFC}" type="presParOf" srcId="{53D94334-3511-B14E-BFFF-B874AC8E66D2}" destId="{F3FE87BE-C0C5-5C47-8853-8522E9F50FD1}" srcOrd="2" destOrd="0" presId="urn:microsoft.com/office/officeart/2005/8/layout/orgChart1"/>
    <dgm:cxn modelId="{6ADE70C3-E796-2443-AC8A-AF8991292408}" type="presParOf" srcId="{5825B1DC-36FD-D740-B9B5-D98F438D94FB}" destId="{5AFF942C-DCA9-3E49-8D67-DA3D63E52B5E}" srcOrd="2" destOrd="0" presId="urn:microsoft.com/office/officeart/2005/8/layout/orgChart1"/>
    <dgm:cxn modelId="{4B8C82E8-371A-A848-9239-288E6E08C7F8}" type="presParOf" srcId="{40116F0D-5B90-3045-A573-4E07FD210EAD}" destId="{A6A12F88-E1D1-1242-93C9-3807141EFC30}" srcOrd="2" destOrd="0" presId="urn:microsoft.com/office/officeart/2005/8/layout/orgChart1"/>
    <dgm:cxn modelId="{7A8C223E-A661-D64D-8C42-8F6D18D0E674}" type="presParOf" srcId="{9670D3FD-6167-724A-93ED-7D16084EAA64}" destId="{4C7BC794-FE57-934C-A509-07AAD976D0E1}" srcOrd="4" destOrd="0" presId="urn:microsoft.com/office/officeart/2005/8/layout/orgChart1"/>
    <dgm:cxn modelId="{4FC60EEC-4CCA-B840-8723-26EE4BF317BF}" type="presParOf" srcId="{9670D3FD-6167-724A-93ED-7D16084EAA64}" destId="{EE944645-8D08-0145-88C8-56B6ECAEE439}" srcOrd="5" destOrd="0" presId="urn:microsoft.com/office/officeart/2005/8/layout/orgChart1"/>
    <dgm:cxn modelId="{EB164016-E406-3046-92C8-7DC49938F941}" type="presParOf" srcId="{EE944645-8D08-0145-88C8-56B6ECAEE439}" destId="{5556B02D-A10F-9F4A-AA69-D619EA5BD477}" srcOrd="0" destOrd="0" presId="urn:microsoft.com/office/officeart/2005/8/layout/orgChart1"/>
    <dgm:cxn modelId="{1CEF5139-BB3B-2441-96CC-0D45FD9F84EC}" type="presParOf" srcId="{5556B02D-A10F-9F4A-AA69-D619EA5BD477}" destId="{4A9FB6D4-D7E9-5841-B2F7-EC1572C266B3}" srcOrd="0" destOrd="0" presId="urn:microsoft.com/office/officeart/2005/8/layout/orgChart1"/>
    <dgm:cxn modelId="{DAD91E6D-FBF5-BD4C-AB80-651D6E056ADA}" type="presParOf" srcId="{5556B02D-A10F-9F4A-AA69-D619EA5BD477}" destId="{C84DD6BD-69BC-2749-83CF-255250C0592A}" srcOrd="1" destOrd="0" presId="urn:microsoft.com/office/officeart/2005/8/layout/orgChart1"/>
    <dgm:cxn modelId="{EB72413B-2EB8-3E42-B1FA-0847E163BE0A}" type="presParOf" srcId="{EE944645-8D08-0145-88C8-56B6ECAEE439}" destId="{55DEDF2F-52D8-3344-9230-C2F37B824422}" srcOrd="1" destOrd="0" presId="urn:microsoft.com/office/officeart/2005/8/layout/orgChart1"/>
    <dgm:cxn modelId="{6CFD7AE0-512E-EA4D-86B9-EAAE7DC3C2AE}" type="presParOf" srcId="{55DEDF2F-52D8-3344-9230-C2F37B824422}" destId="{E5FD2BC0-326E-864F-857D-E05816F04642}" srcOrd="0" destOrd="0" presId="urn:microsoft.com/office/officeart/2005/8/layout/orgChart1"/>
    <dgm:cxn modelId="{DA6317E4-5C40-2544-81FF-6439FC3C80D3}" type="presParOf" srcId="{55DEDF2F-52D8-3344-9230-C2F37B824422}" destId="{3E350410-2153-B649-B22E-D1C87184C377}" srcOrd="1" destOrd="0" presId="urn:microsoft.com/office/officeart/2005/8/layout/orgChart1"/>
    <dgm:cxn modelId="{8659A21E-5F2C-6843-B291-B0A465A3E3D8}" type="presParOf" srcId="{3E350410-2153-B649-B22E-D1C87184C377}" destId="{F418A1AB-521D-CC4E-8AAB-CF365BD3D420}" srcOrd="0" destOrd="0" presId="urn:microsoft.com/office/officeart/2005/8/layout/orgChart1"/>
    <dgm:cxn modelId="{793D6C5E-ED60-A442-A50C-C550346249E5}" type="presParOf" srcId="{F418A1AB-521D-CC4E-8AAB-CF365BD3D420}" destId="{76B47153-EFB9-6744-A14A-164F9A0021AF}" srcOrd="0" destOrd="0" presId="urn:microsoft.com/office/officeart/2005/8/layout/orgChart1"/>
    <dgm:cxn modelId="{D1E9DFF2-4839-924C-A310-95837D80FB52}" type="presParOf" srcId="{F418A1AB-521D-CC4E-8AAB-CF365BD3D420}" destId="{624833A3-8A81-4D41-ADE1-41863214FD9B}" srcOrd="1" destOrd="0" presId="urn:microsoft.com/office/officeart/2005/8/layout/orgChart1"/>
    <dgm:cxn modelId="{1FE69F5A-C084-A749-87D7-D54B0155DE4B}" type="presParOf" srcId="{3E350410-2153-B649-B22E-D1C87184C377}" destId="{9FDF760D-BD23-8447-BDBA-EFA0E2E9D347}" srcOrd="1" destOrd="0" presId="urn:microsoft.com/office/officeart/2005/8/layout/orgChart1"/>
    <dgm:cxn modelId="{EA6E5E8C-4502-0042-9979-4B79B4D62B83}" type="presParOf" srcId="{3E350410-2153-B649-B22E-D1C87184C377}" destId="{0953BB27-AAAB-3C4D-BC0F-C611BCB060FD}" srcOrd="2" destOrd="0" presId="urn:microsoft.com/office/officeart/2005/8/layout/orgChart1"/>
    <dgm:cxn modelId="{182D1AF7-FB2D-5348-A3D9-5D4A18D10145}" type="presParOf" srcId="{EE944645-8D08-0145-88C8-56B6ECAEE439}" destId="{409DFBAD-CDEE-CE4E-BAF1-76C1845AC7CF}" srcOrd="2" destOrd="0" presId="urn:microsoft.com/office/officeart/2005/8/layout/orgChart1"/>
    <dgm:cxn modelId="{0DE03EB5-BFEF-C243-8EBE-4D817017ABC0}" type="presParOf" srcId="{9670D3FD-6167-724A-93ED-7D16084EAA64}" destId="{2655675A-D21B-2146-A683-5E7AA2DBAFD8}" srcOrd="6" destOrd="0" presId="urn:microsoft.com/office/officeart/2005/8/layout/orgChart1"/>
    <dgm:cxn modelId="{8FBB6A9D-7B4E-EF45-A999-9D03C424E6BB}" type="presParOf" srcId="{9670D3FD-6167-724A-93ED-7D16084EAA64}" destId="{1D0C7AB1-6E9D-5D46-AC87-413CA458DACB}" srcOrd="7" destOrd="0" presId="urn:microsoft.com/office/officeart/2005/8/layout/orgChart1"/>
    <dgm:cxn modelId="{43427235-52E3-B54F-BEF7-631AFCEAFF7E}" type="presParOf" srcId="{1D0C7AB1-6E9D-5D46-AC87-413CA458DACB}" destId="{87E1322F-7842-514B-A1C4-65E5F09F8DE7}" srcOrd="0" destOrd="0" presId="urn:microsoft.com/office/officeart/2005/8/layout/orgChart1"/>
    <dgm:cxn modelId="{64E4EA95-C745-E04C-8395-819F97ACBFD8}" type="presParOf" srcId="{87E1322F-7842-514B-A1C4-65E5F09F8DE7}" destId="{A0BB2BF7-01FF-B648-B0AA-75FEF4DC7578}" srcOrd="0" destOrd="0" presId="urn:microsoft.com/office/officeart/2005/8/layout/orgChart1"/>
    <dgm:cxn modelId="{1D43B652-F2B4-7E41-8742-5109DE614329}" type="presParOf" srcId="{87E1322F-7842-514B-A1C4-65E5F09F8DE7}" destId="{2B9BF06A-7CBF-3F4E-A5F0-3C4C479292FE}" srcOrd="1" destOrd="0" presId="urn:microsoft.com/office/officeart/2005/8/layout/orgChart1"/>
    <dgm:cxn modelId="{384181E4-1A56-764D-93A6-69BC45711C6D}" type="presParOf" srcId="{1D0C7AB1-6E9D-5D46-AC87-413CA458DACB}" destId="{F87427BD-BF08-C948-A75E-35CDB44C4148}" srcOrd="1" destOrd="0" presId="urn:microsoft.com/office/officeart/2005/8/layout/orgChart1"/>
    <dgm:cxn modelId="{17E286B0-6C63-D04D-85E5-BD3C176218C8}" type="presParOf" srcId="{1D0C7AB1-6E9D-5D46-AC87-413CA458DACB}" destId="{EB55C581-9372-9848-A515-93C4325D4B35}" srcOrd="2" destOrd="0" presId="urn:microsoft.com/office/officeart/2005/8/layout/orgChart1"/>
    <dgm:cxn modelId="{CA7930E7-BAE6-1A41-A2FF-0B5103D74D63}" type="presParOf" srcId="{EFAF251F-47B0-5649-8E0F-2BFB1DC6DEEC}" destId="{E52F2340-ABA1-F843-A281-39F02C06B8DF}" srcOrd="2" destOrd="0" presId="urn:microsoft.com/office/officeart/2005/8/layout/orgChart1"/>
    <dgm:cxn modelId="{0D6DF659-8B23-2F4E-BACF-FFB7C23BBE52}" type="presParOf" srcId="{2DEC9707-AE27-BC44-8468-D81E4B5BAA33}" destId="{F8B130DD-A190-0B4B-91C5-7214927963B2}" srcOrd="1" destOrd="0" presId="urn:microsoft.com/office/officeart/2005/8/layout/orgChart1"/>
    <dgm:cxn modelId="{4A9CD5BD-FE18-194E-95D6-8FF703C79104}" type="presParOf" srcId="{F8B130DD-A190-0B4B-91C5-7214927963B2}" destId="{3E82AF97-79A7-B349-B8A4-780BD8AB01AC}" srcOrd="0" destOrd="0" presId="urn:microsoft.com/office/officeart/2005/8/layout/orgChart1"/>
    <dgm:cxn modelId="{11459CB0-4E06-C749-87F6-31FB081F15AC}" type="presParOf" srcId="{3E82AF97-79A7-B349-B8A4-780BD8AB01AC}" destId="{8EA13154-47CB-3D42-8D9E-0DF87664C997}" srcOrd="0" destOrd="0" presId="urn:microsoft.com/office/officeart/2005/8/layout/orgChart1"/>
    <dgm:cxn modelId="{D480D8B0-07E2-4449-9116-E21F9F2346AD}" type="presParOf" srcId="{3E82AF97-79A7-B349-B8A4-780BD8AB01AC}" destId="{9EB4945F-AC3B-6349-BBD7-6A50B2F54B44}" srcOrd="1" destOrd="0" presId="urn:microsoft.com/office/officeart/2005/8/layout/orgChart1"/>
    <dgm:cxn modelId="{A04E2198-0762-8D45-B93C-A131DD5C522D}" type="presParOf" srcId="{F8B130DD-A190-0B4B-91C5-7214927963B2}" destId="{FD0EF574-FC68-9344-8066-D70DACCFC9D0}" srcOrd="1" destOrd="0" presId="urn:microsoft.com/office/officeart/2005/8/layout/orgChart1"/>
    <dgm:cxn modelId="{E8D19A69-7DD5-3F43-9E94-FC0BAB25B977}" type="presParOf" srcId="{F8B130DD-A190-0B4B-91C5-7214927963B2}" destId="{503B8FBA-C0B0-B340-9BEC-3A6E93A60D7F}" srcOrd="2" destOrd="0" presId="urn:microsoft.com/office/officeart/2005/8/layout/orgChart1"/>
  </dgm:cxnLst>
  <dgm:bg/>
  <dgm:whole/>
  <dgm:extLst>
    <a:ext uri="http://schemas.microsoft.com/office/drawing/2008/diagram">
      <dsp:dataModelExt xmlns:dsp="http://schemas.microsoft.com/office/drawing/2008/diagram" relId="rId8" minVer="http://schemas.openxmlformats.org/drawingml/2006/diagram"/>
    </a:ext>
    <a:ext uri="{C62137D5-CB1D-491B-B009-E17868A290BF}">
      <dgm14:recolorImg xmlns:dgm14="http://schemas.microsoft.com/office/drawing/2010/diagram" val="1"/>
    </a:ext>
  </dgm:extLst>
</dgm:dataModel>
</file>

<file path=ppt/diagrams/data2.xml><?xml version="1.0" encoding="utf-8"?>
<dgm:dataModel xmlns:dgm="http://schemas.openxmlformats.org/drawingml/2006/diagram" xmlns:a="http://schemas.openxmlformats.org/drawingml/2006/main">
  <dgm:ptLst>
    <dgm:pt modelId="{CD571234-B20E-B04C-958A-85E620DBBB62}" type="doc">
      <dgm:prSet loTypeId="urn:microsoft.com/office/officeart/2005/8/layout/orgChart1" loCatId="" qsTypeId="urn:microsoft.com/office/officeart/2005/8/quickstyle/simple4" qsCatId="simple" csTypeId="urn:microsoft.com/office/officeart/2005/8/colors/colorful3" csCatId="colorful" phldr="1"/>
      <dgm:spPr/>
      <dgm:t>
        <a:bodyPr/>
        <a:lstStyle/>
        <a:p>
          <a:endParaRPr lang="en-US"/>
        </a:p>
      </dgm:t>
    </dgm:pt>
    <dgm:pt modelId="{9723312E-9092-134D-AD25-D2A7BE22DBEE}">
      <dgm:prSet phldrT="[Text]">
        <dgm:style>
          <a:lnRef idx="1">
            <a:schemeClr val="dk1"/>
          </a:lnRef>
          <a:fillRef idx="3">
            <a:schemeClr val="dk1"/>
          </a:fillRef>
          <a:effectRef idx="2">
            <a:schemeClr val="dk1"/>
          </a:effectRef>
          <a:fontRef idx="minor">
            <a:schemeClr val="lt1"/>
          </a:fontRef>
        </dgm:style>
      </dgm:prSet>
      <dgm:spPr/>
      <dgm:t>
        <a:bodyPr/>
        <a:lstStyle/>
        <a:p>
          <a:r>
            <a:rPr lang="en-US" dirty="0" smtClean="0"/>
            <a:t>Senate </a:t>
          </a:r>
        </a:p>
        <a:p>
          <a:r>
            <a:rPr lang="en-US" dirty="0" smtClean="0"/>
            <a:t>Pro-Temp</a:t>
          </a:r>
          <a:endParaRPr lang="en-US" dirty="0"/>
        </a:p>
      </dgm:t>
    </dgm:pt>
    <dgm:pt modelId="{1EBF44A2-747A-4E4B-B962-737689F0DE4B}" type="parTrans" cxnId="{168345BC-00F5-384A-8FB6-DBDEE9BF5F1C}">
      <dgm:prSet/>
      <dgm:spPr/>
      <dgm:t>
        <a:bodyPr/>
        <a:lstStyle/>
        <a:p>
          <a:endParaRPr lang="en-US"/>
        </a:p>
      </dgm:t>
    </dgm:pt>
    <dgm:pt modelId="{17251228-3C10-2A43-AE58-2CBBF8D4C4B4}" type="sibTrans" cxnId="{168345BC-00F5-384A-8FB6-DBDEE9BF5F1C}">
      <dgm:prSet/>
      <dgm:spPr/>
      <dgm:t>
        <a:bodyPr/>
        <a:lstStyle/>
        <a:p>
          <a:endParaRPr lang="en-US"/>
        </a:p>
      </dgm:t>
    </dgm:pt>
    <dgm:pt modelId="{5BB2059D-9F57-274C-A22C-554018041BF6}">
      <dgm:prSet phldrT="[Text]"/>
      <dgm:spPr/>
      <dgm:t>
        <a:bodyPr/>
        <a:lstStyle/>
        <a:p>
          <a:r>
            <a:rPr lang="en-US" dirty="0" smtClean="0"/>
            <a:t>Majority Floor Leader</a:t>
          </a:r>
          <a:endParaRPr lang="en-US" dirty="0"/>
        </a:p>
      </dgm:t>
    </dgm:pt>
    <dgm:pt modelId="{29E657F9-24C6-D741-B3F0-51395D08227F}" type="parTrans" cxnId="{D888AE7F-B5FC-CD42-907C-60ECBBCC55EE}">
      <dgm:prSet/>
      <dgm:spPr/>
      <dgm:t>
        <a:bodyPr/>
        <a:lstStyle/>
        <a:p>
          <a:endParaRPr lang="en-US"/>
        </a:p>
      </dgm:t>
    </dgm:pt>
    <dgm:pt modelId="{C4600404-8D20-2A4F-AFE0-04EC7D9938CB}" type="sibTrans" cxnId="{D888AE7F-B5FC-CD42-907C-60ECBBCC55EE}">
      <dgm:prSet/>
      <dgm:spPr/>
      <dgm:t>
        <a:bodyPr/>
        <a:lstStyle/>
        <a:p>
          <a:endParaRPr lang="en-US"/>
        </a:p>
      </dgm:t>
    </dgm:pt>
    <dgm:pt modelId="{449B63B6-DE7B-6243-9F9F-D29F3CE59FC8}">
      <dgm:prSet/>
      <dgm:spPr/>
      <dgm:t>
        <a:bodyPr/>
        <a:lstStyle/>
        <a:p>
          <a:r>
            <a:rPr lang="en-US" dirty="0" smtClean="0"/>
            <a:t>3 </a:t>
          </a:r>
          <a:r>
            <a:rPr lang="en-US" dirty="0" err="1" smtClean="0"/>
            <a:t>Ass’t</a:t>
          </a:r>
          <a:r>
            <a:rPr lang="en-US" dirty="0" smtClean="0"/>
            <a:t> Floor Leaders</a:t>
          </a:r>
          <a:endParaRPr lang="en-US" dirty="0"/>
        </a:p>
      </dgm:t>
    </dgm:pt>
    <dgm:pt modelId="{AFCF4563-3504-AD43-BE2C-6F902C109404}" type="parTrans" cxnId="{7AEED56A-F2C9-B745-8ECD-9F439EE046C7}">
      <dgm:prSet/>
      <dgm:spPr/>
      <dgm:t>
        <a:bodyPr/>
        <a:lstStyle/>
        <a:p>
          <a:endParaRPr lang="en-US"/>
        </a:p>
      </dgm:t>
    </dgm:pt>
    <dgm:pt modelId="{9D32242F-1DE3-964F-9B36-0633FCBC67A5}" type="sibTrans" cxnId="{7AEED56A-F2C9-B745-8ECD-9F439EE046C7}">
      <dgm:prSet/>
      <dgm:spPr/>
      <dgm:t>
        <a:bodyPr/>
        <a:lstStyle/>
        <a:p>
          <a:endParaRPr lang="en-US"/>
        </a:p>
      </dgm:t>
    </dgm:pt>
    <dgm:pt modelId="{CBFDDAD1-EDF5-B84A-861D-162FE0CFFA10}">
      <dgm:prSet/>
      <dgm:spPr/>
      <dgm:t>
        <a:bodyPr/>
        <a:lstStyle/>
        <a:p>
          <a:r>
            <a:rPr lang="en-US" dirty="0" smtClean="0"/>
            <a:t>4 Majority Whips</a:t>
          </a:r>
          <a:endParaRPr lang="en-US" dirty="0"/>
        </a:p>
      </dgm:t>
    </dgm:pt>
    <dgm:pt modelId="{DCE82221-26A4-6A4C-BAFA-86F94606FA4C}" type="parTrans" cxnId="{2183AA8E-AE3D-944F-B2B5-9DB182FD2FCF}">
      <dgm:prSet/>
      <dgm:spPr/>
      <dgm:t>
        <a:bodyPr/>
        <a:lstStyle/>
        <a:p>
          <a:endParaRPr lang="en-US"/>
        </a:p>
      </dgm:t>
    </dgm:pt>
    <dgm:pt modelId="{57648EBE-EE5F-5A42-8477-D891ECE6507E}" type="sibTrans" cxnId="{2183AA8E-AE3D-944F-B2B5-9DB182FD2FCF}">
      <dgm:prSet/>
      <dgm:spPr/>
      <dgm:t>
        <a:bodyPr/>
        <a:lstStyle/>
        <a:p>
          <a:endParaRPr lang="en-US"/>
        </a:p>
      </dgm:t>
    </dgm:pt>
    <dgm:pt modelId="{56DF5D6D-E884-9E4B-B1CD-162D5EF1E435}">
      <dgm:prSet/>
      <dgm:spPr/>
      <dgm:t>
        <a:bodyPr/>
        <a:lstStyle/>
        <a:p>
          <a:r>
            <a:rPr lang="en-US" dirty="0" smtClean="0"/>
            <a:t>2 Caucus Chairmen</a:t>
          </a:r>
          <a:endParaRPr lang="en-US" dirty="0"/>
        </a:p>
      </dgm:t>
    </dgm:pt>
    <dgm:pt modelId="{3C8F530F-41D7-0840-8B08-2EE2EAE78258}" type="parTrans" cxnId="{C6A58B2A-20CE-7B44-9D5A-0B4556E89D12}">
      <dgm:prSet/>
      <dgm:spPr/>
      <dgm:t>
        <a:bodyPr/>
        <a:lstStyle/>
        <a:p>
          <a:endParaRPr lang="en-US"/>
        </a:p>
      </dgm:t>
    </dgm:pt>
    <dgm:pt modelId="{D48A48A6-2548-DC42-92EA-11B92F16B8B9}" type="sibTrans" cxnId="{C6A58B2A-20CE-7B44-9D5A-0B4556E89D12}">
      <dgm:prSet/>
      <dgm:spPr/>
      <dgm:t>
        <a:bodyPr/>
        <a:lstStyle/>
        <a:p>
          <a:endParaRPr lang="en-US"/>
        </a:p>
      </dgm:t>
    </dgm:pt>
    <dgm:pt modelId="{967B0296-CFC3-5C42-8160-B1C959E03F18}">
      <dgm:prSet/>
      <dgm:spPr/>
      <dgm:t>
        <a:bodyPr/>
        <a:lstStyle/>
        <a:p>
          <a:r>
            <a:rPr lang="en-US" dirty="0" smtClean="0"/>
            <a:t>1 Rural Chairman</a:t>
          </a:r>
          <a:endParaRPr lang="en-US" dirty="0"/>
        </a:p>
      </dgm:t>
    </dgm:pt>
    <dgm:pt modelId="{5A213DF8-E93D-414B-91B3-335892D9DE3F}" type="parTrans" cxnId="{F967B11C-4871-1E41-AD0F-50A21530409B}">
      <dgm:prSet/>
      <dgm:spPr/>
      <dgm:t>
        <a:bodyPr/>
        <a:lstStyle/>
        <a:p>
          <a:endParaRPr lang="en-US"/>
        </a:p>
      </dgm:t>
    </dgm:pt>
    <dgm:pt modelId="{75377A49-EF72-A045-A10C-29959E5FAD84}" type="sibTrans" cxnId="{F967B11C-4871-1E41-AD0F-50A21530409B}">
      <dgm:prSet/>
      <dgm:spPr/>
      <dgm:t>
        <a:bodyPr/>
        <a:lstStyle/>
        <a:p>
          <a:endParaRPr lang="en-US"/>
        </a:p>
      </dgm:t>
    </dgm:pt>
    <dgm:pt modelId="{97916CED-B737-8242-AB35-C2EEAE4FC8EE}">
      <dgm:prSet/>
      <dgm:spPr/>
      <dgm:t>
        <a:bodyPr/>
        <a:lstStyle/>
        <a:p>
          <a:r>
            <a:rPr lang="en-US" dirty="0" smtClean="0"/>
            <a:t>Governor</a:t>
          </a:r>
          <a:endParaRPr lang="en-US" dirty="0"/>
        </a:p>
      </dgm:t>
    </dgm:pt>
    <dgm:pt modelId="{E7061B49-3038-4E46-BEC3-BB9989DF5279}" type="parTrans" cxnId="{1741DCC1-7F4F-7E4F-A453-A038FC05F425}">
      <dgm:prSet/>
      <dgm:spPr/>
      <dgm:t>
        <a:bodyPr/>
        <a:lstStyle/>
        <a:p>
          <a:endParaRPr lang="en-US"/>
        </a:p>
      </dgm:t>
    </dgm:pt>
    <dgm:pt modelId="{C4FDE862-6871-7C40-A94E-57E38A2FCC8D}" type="sibTrans" cxnId="{1741DCC1-7F4F-7E4F-A453-A038FC05F425}">
      <dgm:prSet/>
      <dgm:spPr/>
      <dgm:t>
        <a:bodyPr/>
        <a:lstStyle/>
        <a:p>
          <a:endParaRPr lang="en-US"/>
        </a:p>
      </dgm:t>
    </dgm:pt>
    <dgm:pt modelId="{2DEC9707-AE27-BC44-8468-D81E4B5BAA33}" type="pres">
      <dgm:prSet presAssocID="{CD571234-B20E-B04C-958A-85E620DBBB62}" presName="hierChild1" presStyleCnt="0">
        <dgm:presLayoutVars>
          <dgm:orgChart val="1"/>
          <dgm:chPref val="1"/>
          <dgm:dir/>
          <dgm:animOne val="branch"/>
          <dgm:animLvl val="lvl"/>
          <dgm:resizeHandles/>
        </dgm:presLayoutVars>
      </dgm:prSet>
      <dgm:spPr/>
      <dgm:t>
        <a:bodyPr/>
        <a:lstStyle/>
        <a:p>
          <a:endParaRPr lang="en-US"/>
        </a:p>
      </dgm:t>
    </dgm:pt>
    <dgm:pt modelId="{EFAF251F-47B0-5649-8E0F-2BFB1DC6DEEC}" type="pres">
      <dgm:prSet presAssocID="{9723312E-9092-134D-AD25-D2A7BE22DBEE}" presName="hierRoot1" presStyleCnt="0">
        <dgm:presLayoutVars>
          <dgm:hierBranch val="init"/>
        </dgm:presLayoutVars>
      </dgm:prSet>
      <dgm:spPr/>
      <dgm:t>
        <a:bodyPr/>
        <a:lstStyle/>
        <a:p>
          <a:endParaRPr lang="en-US"/>
        </a:p>
      </dgm:t>
    </dgm:pt>
    <dgm:pt modelId="{44EE762F-C3ED-1D4A-A666-032C9FBD0FFE}" type="pres">
      <dgm:prSet presAssocID="{9723312E-9092-134D-AD25-D2A7BE22DBEE}" presName="rootComposite1" presStyleCnt="0"/>
      <dgm:spPr/>
      <dgm:t>
        <a:bodyPr/>
        <a:lstStyle/>
        <a:p>
          <a:endParaRPr lang="en-US"/>
        </a:p>
      </dgm:t>
    </dgm:pt>
    <dgm:pt modelId="{B2C282FA-349F-C24A-AE4E-FFDA52D1E97A}" type="pres">
      <dgm:prSet presAssocID="{9723312E-9092-134D-AD25-D2A7BE22DBEE}" presName="rootText1" presStyleLbl="node0" presStyleIdx="0" presStyleCnt="2">
        <dgm:presLayoutVars>
          <dgm:chPref val="3"/>
        </dgm:presLayoutVars>
      </dgm:prSet>
      <dgm:spPr/>
      <dgm:t>
        <a:bodyPr/>
        <a:lstStyle/>
        <a:p>
          <a:endParaRPr lang="en-US"/>
        </a:p>
      </dgm:t>
    </dgm:pt>
    <dgm:pt modelId="{B20BC1A2-8BEF-CC49-B928-32489F6B43C8}" type="pres">
      <dgm:prSet presAssocID="{9723312E-9092-134D-AD25-D2A7BE22DBEE}" presName="rootConnector1" presStyleLbl="node1" presStyleIdx="0" presStyleCnt="0"/>
      <dgm:spPr/>
      <dgm:t>
        <a:bodyPr/>
        <a:lstStyle/>
        <a:p>
          <a:endParaRPr lang="en-US"/>
        </a:p>
      </dgm:t>
    </dgm:pt>
    <dgm:pt modelId="{9670D3FD-6167-724A-93ED-7D16084EAA64}" type="pres">
      <dgm:prSet presAssocID="{9723312E-9092-134D-AD25-D2A7BE22DBEE}" presName="hierChild2" presStyleCnt="0"/>
      <dgm:spPr/>
      <dgm:t>
        <a:bodyPr/>
        <a:lstStyle/>
        <a:p>
          <a:endParaRPr lang="en-US"/>
        </a:p>
      </dgm:t>
    </dgm:pt>
    <dgm:pt modelId="{D7628771-2DA1-3846-B0F4-4A07015BD74C}" type="pres">
      <dgm:prSet presAssocID="{29E657F9-24C6-D741-B3F0-51395D08227F}" presName="Name37" presStyleLbl="parChTrans1D2" presStyleIdx="0" presStyleCnt="3"/>
      <dgm:spPr/>
      <dgm:t>
        <a:bodyPr/>
        <a:lstStyle/>
        <a:p>
          <a:endParaRPr lang="en-US"/>
        </a:p>
      </dgm:t>
    </dgm:pt>
    <dgm:pt modelId="{7B4E6AA9-38F8-CE4B-BA5B-F7A076085820}" type="pres">
      <dgm:prSet presAssocID="{5BB2059D-9F57-274C-A22C-554018041BF6}" presName="hierRoot2" presStyleCnt="0">
        <dgm:presLayoutVars>
          <dgm:hierBranch val="init"/>
        </dgm:presLayoutVars>
      </dgm:prSet>
      <dgm:spPr/>
      <dgm:t>
        <a:bodyPr/>
        <a:lstStyle/>
        <a:p>
          <a:endParaRPr lang="en-US"/>
        </a:p>
      </dgm:t>
    </dgm:pt>
    <dgm:pt modelId="{37D23DEE-7B95-DF42-939A-B45980EC066C}" type="pres">
      <dgm:prSet presAssocID="{5BB2059D-9F57-274C-A22C-554018041BF6}" presName="rootComposite" presStyleCnt="0"/>
      <dgm:spPr/>
      <dgm:t>
        <a:bodyPr/>
        <a:lstStyle/>
        <a:p>
          <a:endParaRPr lang="en-US"/>
        </a:p>
      </dgm:t>
    </dgm:pt>
    <dgm:pt modelId="{C04E9CD9-D153-CC4D-96A1-68ABFCFC0002}" type="pres">
      <dgm:prSet presAssocID="{5BB2059D-9F57-274C-A22C-554018041BF6}" presName="rootText" presStyleLbl="node2" presStyleIdx="0" presStyleCnt="3">
        <dgm:presLayoutVars>
          <dgm:chPref val="3"/>
        </dgm:presLayoutVars>
      </dgm:prSet>
      <dgm:spPr/>
      <dgm:t>
        <a:bodyPr/>
        <a:lstStyle/>
        <a:p>
          <a:endParaRPr lang="en-US"/>
        </a:p>
      </dgm:t>
    </dgm:pt>
    <dgm:pt modelId="{22BE05CF-41C6-2449-96C8-A6C8F6F068DC}" type="pres">
      <dgm:prSet presAssocID="{5BB2059D-9F57-274C-A22C-554018041BF6}" presName="rootConnector" presStyleLbl="node2" presStyleIdx="0" presStyleCnt="3"/>
      <dgm:spPr/>
      <dgm:t>
        <a:bodyPr/>
        <a:lstStyle/>
        <a:p>
          <a:endParaRPr lang="en-US"/>
        </a:p>
      </dgm:t>
    </dgm:pt>
    <dgm:pt modelId="{35341F90-0FE0-A347-BD02-05AF424DCD3A}" type="pres">
      <dgm:prSet presAssocID="{5BB2059D-9F57-274C-A22C-554018041BF6}" presName="hierChild4" presStyleCnt="0"/>
      <dgm:spPr/>
      <dgm:t>
        <a:bodyPr/>
        <a:lstStyle/>
        <a:p>
          <a:endParaRPr lang="en-US"/>
        </a:p>
      </dgm:t>
    </dgm:pt>
    <dgm:pt modelId="{F5948FB7-BF7E-0F4D-925F-18659ECDDB44}" type="pres">
      <dgm:prSet presAssocID="{AFCF4563-3504-AD43-BE2C-6F902C109404}" presName="Name37" presStyleLbl="parChTrans1D3" presStyleIdx="0" presStyleCnt="2"/>
      <dgm:spPr/>
      <dgm:t>
        <a:bodyPr/>
        <a:lstStyle/>
        <a:p>
          <a:endParaRPr lang="en-US"/>
        </a:p>
      </dgm:t>
    </dgm:pt>
    <dgm:pt modelId="{F31E752C-338F-5D43-8944-C8C649170C09}" type="pres">
      <dgm:prSet presAssocID="{449B63B6-DE7B-6243-9F9F-D29F3CE59FC8}" presName="hierRoot2" presStyleCnt="0">
        <dgm:presLayoutVars>
          <dgm:hierBranch val="init"/>
        </dgm:presLayoutVars>
      </dgm:prSet>
      <dgm:spPr/>
      <dgm:t>
        <a:bodyPr/>
        <a:lstStyle/>
        <a:p>
          <a:endParaRPr lang="en-US"/>
        </a:p>
      </dgm:t>
    </dgm:pt>
    <dgm:pt modelId="{E1DDFF70-D5DB-1242-B1F0-534152BF3C7F}" type="pres">
      <dgm:prSet presAssocID="{449B63B6-DE7B-6243-9F9F-D29F3CE59FC8}" presName="rootComposite" presStyleCnt="0"/>
      <dgm:spPr/>
      <dgm:t>
        <a:bodyPr/>
        <a:lstStyle/>
        <a:p>
          <a:endParaRPr lang="en-US"/>
        </a:p>
      </dgm:t>
    </dgm:pt>
    <dgm:pt modelId="{51DF03E6-69A1-944A-9E98-9272117746AA}" type="pres">
      <dgm:prSet presAssocID="{449B63B6-DE7B-6243-9F9F-D29F3CE59FC8}" presName="rootText" presStyleLbl="node3" presStyleIdx="0" presStyleCnt="2" custLinFactNeighborX="-3" custLinFactNeighborY="-3645">
        <dgm:presLayoutVars>
          <dgm:chPref val="3"/>
        </dgm:presLayoutVars>
      </dgm:prSet>
      <dgm:spPr/>
      <dgm:t>
        <a:bodyPr/>
        <a:lstStyle/>
        <a:p>
          <a:endParaRPr lang="en-US"/>
        </a:p>
      </dgm:t>
    </dgm:pt>
    <dgm:pt modelId="{024D9FFD-A6F3-404F-8D24-A1D828B46A19}" type="pres">
      <dgm:prSet presAssocID="{449B63B6-DE7B-6243-9F9F-D29F3CE59FC8}" presName="rootConnector" presStyleLbl="node3" presStyleIdx="0" presStyleCnt="2"/>
      <dgm:spPr/>
      <dgm:t>
        <a:bodyPr/>
        <a:lstStyle/>
        <a:p>
          <a:endParaRPr lang="en-US"/>
        </a:p>
      </dgm:t>
    </dgm:pt>
    <dgm:pt modelId="{CE677D17-3865-F74E-BDE6-46AF3C071010}" type="pres">
      <dgm:prSet presAssocID="{449B63B6-DE7B-6243-9F9F-D29F3CE59FC8}" presName="hierChild4" presStyleCnt="0"/>
      <dgm:spPr/>
      <dgm:t>
        <a:bodyPr/>
        <a:lstStyle/>
        <a:p>
          <a:endParaRPr lang="en-US"/>
        </a:p>
      </dgm:t>
    </dgm:pt>
    <dgm:pt modelId="{FCA0105E-F30F-AE4A-B62A-6C7679EABBCE}" type="pres">
      <dgm:prSet presAssocID="{449B63B6-DE7B-6243-9F9F-D29F3CE59FC8}" presName="hierChild5" presStyleCnt="0"/>
      <dgm:spPr/>
      <dgm:t>
        <a:bodyPr/>
        <a:lstStyle/>
        <a:p>
          <a:endParaRPr lang="en-US"/>
        </a:p>
      </dgm:t>
    </dgm:pt>
    <dgm:pt modelId="{CC6C4CA6-BDDB-6646-B3D0-A8D04D331BCF}" type="pres">
      <dgm:prSet presAssocID="{5BB2059D-9F57-274C-A22C-554018041BF6}" presName="hierChild5" presStyleCnt="0"/>
      <dgm:spPr/>
      <dgm:t>
        <a:bodyPr/>
        <a:lstStyle/>
        <a:p>
          <a:endParaRPr lang="en-US"/>
        </a:p>
      </dgm:t>
    </dgm:pt>
    <dgm:pt modelId="{A54C28FF-54D0-D64B-9624-5E25813B9D00}" type="pres">
      <dgm:prSet presAssocID="{DCE82221-26A4-6A4C-BAFA-86F94606FA4C}" presName="Name37" presStyleLbl="parChTrans1D2" presStyleIdx="1" presStyleCnt="3"/>
      <dgm:spPr/>
      <dgm:t>
        <a:bodyPr/>
        <a:lstStyle/>
        <a:p>
          <a:endParaRPr lang="en-US"/>
        </a:p>
      </dgm:t>
    </dgm:pt>
    <dgm:pt modelId="{A5462C8C-CE35-4C43-9128-8D68D317968F}" type="pres">
      <dgm:prSet presAssocID="{CBFDDAD1-EDF5-B84A-861D-162FE0CFFA10}" presName="hierRoot2" presStyleCnt="0">
        <dgm:presLayoutVars>
          <dgm:hierBranch val="init"/>
        </dgm:presLayoutVars>
      </dgm:prSet>
      <dgm:spPr/>
      <dgm:t>
        <a:bodyPr/>
        <a:lstStyle/>
        <a:p>
          <a:endParaRPr lang="en-US"/>
        </a:p>
      </dgm:t>
    </dgm:pt>
    <dgm:pt modelId="{8108C90F-A278-5344-B199-6B10BFF995DF}" type="pres">
      <dgm:prSet presAssocID="{CBFDDAD1-EDF5-B84A-861D-162FE0CFFA10}" presName="rootComposite" presStyleCnt="0"/>
      <dgm:spPr/>
      <dgm:t>
        <a:bodyPr/>
        <a:lstStyle/>
        <a:p>
          <a:endParaRPr lang="en-US"/>
        </a:p>
      </dgm:t>
    </dgm:pt>
    <dgm:pt modelId="{6D9C1D90-14CD-DF4D-A112-73929E3C5FF1}" type="pres">
      <dgm:prSet presAssocID="{CBFDDAD1-EDF5-B84A-861D-162FE0CFFA10}" presName="rootText" presStyleLbl="node2" presStyleIdx="1" presStyleCnt="3">
        <dgm:presLayoutVars>
          <dgm:chPref val="3"/>
        </dgm:presLayoutVars>
      </dgm:prSet>
      <dgm:spPr/>
      <dgm:t>
        <a:bodyPr/>
        <a:lstStyle/>
        <a:p>
          <a:endParaRPr lang="en-US"/>
        </a:p>
      </dgm:t>
    </dgm:pt>
    <dgm:pt modelId="{4D0BEE13-76CE-CD45-9D64-DBB4743B1130}" type="pres">
      <dgm:prSet presAssocID="{CBFDDAD1-EDF5-B84A-861D-162FE0CFFA10}" presName="rootConnector" presStyleLbl="node2" presStyleIdx="1" presStyleCnt="3"/>
      <dgm:spPr/>
      <dgm:t>
        <a:bodyPr/>
        <a:lstStyle/>
        <a:p>
          <a:endParaRPr lang="en-US"/>
        </a:p>
      </dgm:t>
    </dgm:pt>
    <dgm:pt modelId="{5935372C-B00A-944E-B046-1FBEF9DD5CFD}" type="pres">
      <dgm:prSet presAssocID="{CBFDDAD1-EDF5-B84A-861D-162FE0CFFA10}" presName="hierChild4" presStyleCnt="0"/>
      <dgm:spPr/>
      <dgm:t>
        <a:bodyPr/>
        <a:lstStyle/>
        <a:p>
          <a:endParaRPr lang="en-US"/>
        </a:p>
      </dgm:t>
    </dgm:pt>
    <dgm:pt modelId="{75F3E6D1-43EE-E546-AEAF-6E65C18A194F}" type="pres">
      <dgm:prSet presAssocID="{CBFDDAD1-EDF5-B84A-861D-162FE0CFFA10}" presName="hierChild5" presStyleCnt="0"/>
      <dgm:spPr/>
      <dgm:t>
        <a:bodyPr/>
        <a:lstStyle/>
        <a:p>
          <a:endParaRPr lang="en-US"/>
        </a:p>
      </dgm:t>
    </dgm:pt>
    <dgm:pt modelId="{6407FC99-A6D1-D24D-AB3D-DD41021C1CFC}" type="pres">
      <dgm:prSet presAssocID="{3C8F530F-41D7-0840-8B08-2EE2EAE78258}" presName="Name37" presStyleLbl="parChTrans1D2" presStyleIdx="2" presStyleCnt="3"/>
      <dgm:spPr/>
      <dgm:t>
        <a:bodyPr/>
        <a:lstStyle/>
        <a:p>
          <a:endParaRPr lang="en-US"/>
        </a:p>
      </dgm:t>
    </dgm:pt>
    <dgm:pt modelId="{A5660BCC-8B45-5C4B-AC62-617B01BE98AC}" type="pres">
      <dgm:prSet presAssocID="{56DF5D6D-E884-9E4B-B1CD-162D5EF1E435}" presName="hierRoot2" presStyleCnt="0">
        <dgm:presLayoutVars>
          <dgm:hierBranch val="init"/>
        </dgm:presLayoutVars>
      </dgm:prSet>
      <dgm:spPr/>
      <dgm:t>
        <a:bodyPr/>
        <a:lstStyle/>
        <a:p>
          <a:endParaRPr lang="en-US"/>
        </a:p>
      </dgm:t>
    </dgm:pt>
    <dgm:pt modelId="{FE0924DE-7547-9740-8D40-87E343BDDA9D}" type="pres">
      <dgm:prSet presAssocID="{56DF5D6D-E884-9E4B-B1CD-162D5EF1E435}" presName="rootComposite" presStyleCnt="0"/>
      <dgm:spPr/>
      <dgm:t>
        <a:bodyPr/>
        <a:lstStyle/>
        <a:p>
          <a:endParaRPr lang="en-US"/>
        </a:p>
      </dgm:t>
    </dgm:pt>
    <dgm:pt modelId="{1B99A383-ECDE-7B42-9B38-D47BB8108431}" type="pres">
      <dgm:prSet presAssocID="{56DF5D6D-E884-9E4B-B1CD-162D5EF1E435}" presName="rootText" presStyleLbl="node2" presStyleIdx="2" presStyleCnt="3">
        <dgm:presLayoutVars>
          <dgm:chPref val="3"/>
        </dgm:presLayoutVars>
      </dgm:prSet>
      <dgm:spPr/>
      <dgm:t>
        <a:bodyPr/>
        <a:lstStyle/>
        <a:p>
          <a:endParaRPr lang="en-US"/>
        </a:p>
      </dgm:t>
    </dgm:pt>
    <dgm:pt modelId="{75C704DE-53EF-CC45-9C8F-01BE08F91203}" type="pres">
      <dgm:prSet presAssocID="{56DF5D6D-E884-9E4B-B1CD-162D5EF1E435}" presName="rootConnector" presStyleLbl="node2" presStyleIdx="2" presStyleCnt="3"/>
      <dgm:spPr/>
      <dgm:t>
        <a:bodyPr/>
        <a:lstStyle/>
        <a:p>
          <a:endParaRPr lang="en-US"/>
        </a:p>
      </dgm:t>
    </dgm:pt>
    <dgm:pt modelId="{9AB62B46-A84D-5348-92A1-7B105CF91FE1}" type="pres">
      <dgm:prSet presAssocID="{56DF5D6D-E884-9E4B-B1CD-162D5EF1E435}" presName="hierChild4" presStyleCnt="0"/>
      <dgm:spPr/>
      <dgm:t>
        <a:bodyPr/>
        <a:lstStyle/>
        <a:p>
          <a:endParaRPr lang="en-US"/>
        </a:p>
      </dgm:t>
    </dgm:pt>
    <dgm:pt modelId="{73986A92-221E-CD47-9C94-65B6115ABE4C}" type="pres">
      <dgm:prSet presAssocID="{5A213DF8-E93D-414B-91B3-335892D9DE3F}" presName="Name37" presStyleLbl="parChTrans1D3" presStyleIdx="1" presStyleCnt="2"/>
      <dgm:spPr/>
      <dgm:t>
        <a:bodyPr/>
        <a:lstStyle/>
        <a:p>
          <a:endParaRPr lang="en-US"/>
        </a:p>
      </dgm:t>
    </dgm:pt>
    <dgm:pt modelId="{5DBE469A-36D6-A04F-BC32-83F45E79C24A}" type="pres">
      <dgm:prSet presAssocID="{967B0296-CFC3-5C42-8160-B1C959E03F18}" presName="hierRoot2" presStyleCnt="0">
        <dgm:presLayoutVars>
          <dgm:hierBranch val="init"/>
        </dgm:presLayoutVars>
      </dgm:prSet>
      <dgm:spPr/>
      <dgm:t>
        <a:bodyPr/>
        <a:lstStyle/>
        <a:p>
          <a:endParaRPr lang="en-US"/>
        </a:p>
      </dgm:t>
    </dgm:pt>
    <dgm:pt modelId="{2441C025-EED7-9F40-B5F9-471F0FA21CBF}" type="pres">
      <dgm:prSet presAssocID="{967B0296-CFC3-5C42-8160-B1C959E03F18}" presName="rootComposite" presStyleCnt="0"/>
      <dgm:spPr/>
      <dgm:t>
        <a:bodyPr/>
        <a:lstStyle/>
        <a:p>
          <a:endParaRPr lang="en-US"/>
        </a:p>
      </dgm:t>
    </dgm:pt>
    <dgm:pt modelId="{9C2AEC55-D2EC-B947-84AF-302881E6D186}" type="pres">
      <dgm:prSet presAssocID="{967B0296-CFC3-5C42-8160-B1C959E03F18}" presName="rootText" presStyleLbl="node3" presStyleIdx="1" presStyleCnt="2">
        <dgm:presLayoutVars>
          <dgm:chPref val="3"/>
        </dgm:presLayoutVars>
      </dgm:prSet>
      <dgm:spPr/>
      <dgm:t>
        <a:bodyPr/>
        <a:lstStyle/>
        <a:p>
          <a:endParaRPr lang="en-US"/>
        </a:p>
      </dgm:t>
    </dgm:pt>
    <dgm:pt modelId="{A16B1175-A659-C045-A080-766943C907C9}" type="pres">
      <dgm:prSet presAssocID="{967B0296-CFC3-5C42-8160-B1C959E03F18}" presName="rootConnector" presStyleLbl="node3" presStyleIdx="1" presStyleCnt="2"/>
      <dgm:spPr/>
      <dgm:t>
        <a:bodyPr/>
        <a:lstStyle/>
        <a:p>
          <a:endParaRPr lang="en-US"/>
        </a:p>
      </dgm:t>
    </dgm:pt>
    <dgm:pt modelId="{9E398708-F60E-3949-9E92-12C913245A29}" type="pres">
      <dgm:prSet presAssocID="{967B0296-CFC3-5C42-8160-B1C959E03F18}" presName="hierChild4" presStyleCnt="0"/>
      <dgm:spPr/>
      <dgm:t>
        <a:bodyPr/>
        <a:lstStyle/>
        <a:p>
          <a:endParaRPr lang="en-US"/>
        </a:p>
      </dgm:t>
    </dgm:pt>
    <dgm:pt modelId="{C54407C5-F61F-2349-9870-5CDB4B22419A}" type="pres">
      <dgm:prSet presAssocID="{967B0296-CFC3-5C42-8160-B1C959E03F18}" presName="hierChild5" presStyleCnt="0"/>
      <dgm:spPr/>
      <dgm:t>
        <a:bodyPr/>
        <a:lstStyle/>
        <a:p>
          <a:endParaRPr lang="en-US"/>
        </a:p>
      </dgm:t>
    </dgm:pt>
    <dgm:pt modelId="{1FDA4476-36F9-194C-ABA4-24B770D8F1F5}" type="pres">
      <dgm:prSet presAssocID="{56DF5D6D-E884-9E4B-B1CD-162D5EF1E435}" presName="hierChild5" presStyleCnt="0"/>
      <dgm:spPr/>
      <dgm:t>
        <a:bodyPr/>
        <a:lstStyle/>
        <a:p>
          <a:endParaRPr lang="en-US"/>
        </a:p>
      </dgm:t>
    </dgm:pt>
    <dgm:pt modelId="{E52F2340-ABA1-F843-A281-39F02C06B8DF}" type="pres">
      <dgm:prSet presAssocID="{9723312E-9092-134D-AD25-D2A7BE22DBEE}" presName="hierChild3" presStyleCnt="0"/>
      <dgm:spPr/>
      <dgm:t>
        <a:bodyPr/>
        <a:lstStyle/>
        <a:p>
          <a:endParaRPr lang="en-US"/>
        </a:p>
      </dgm:t>
    </dgm:pt>
    <dgm:pt modelId="{C9EFD798-DDA3-9246-AB63-4B1458CDEBA4}" type="pres">
      <dgm:prSet presAssocID="{97916CED-B737-8242-AB35-C2EEAE4FC8EE}" presName="hierRoot1" presStyleCnt="0">
        <dgm:presLayoutVars>
          <dgm:hierBranch val="init"/>
        </dgm:presLayoutVars>
      </dgm:prSet>
      <dgm:spPr/>
      <dgm:t>
        <a:bodyPr/>
        <a:lstStyle/>
        <a:p>
          <a:endParaRPr lang="en-US"/>
        </a:p>
      </dgm:t>
    </dgm:pt>
    <dgm:pt modelId="{06CEA183-FB99-664C-8DA2-37FD4E8627D5}" type="pres">
      <dgm:prSet presAssocID="{97916CED-B737-8242-AB35-C2EEAE4FC8EE}" presName="rootComposite1" presStyleCnt="0"/>
      <dgm:spPr/>
      <dgm:t>
        <a:bodyPr/>
        <a:lstStyle/>
        <a:p>
          <a:endParaRPr lang="en-US"/>
        </a:p>
      </dgm:t>
    </dgm:pt>
    <dgm:pt modelId="{09DB9432-603E-CF44-A8BA-834EC080839F}" type="pres">
      <dgm:prSet presAssocID="{97916CED-B737-8242-AB35-C2EEAE4FC8EE}" presName="rootText1" presStyleLbl="node0" presStyleIdx="1" presStyleCnt="2" custLinFactNeighborX="124" custLinFactNeighborY="-3074">
        <dgm:presLayoutVars>
          <dgm:chPref val="3"/>
        </dgm:presLayoutVars>
      </dgm:prSet>
      <dgm:spPr/>
      <dgm:t>
        <a:bodyPr/>
        <a:lstStyle/>
        <a:p>
          <a:endParaRPr lang="en-US"/>
        </a:p>
      </dgm:t>
    </dgm:pt>
    <dgm:pt modelId="{944803E1-F81B-F346-B135-219793D097D1}" type="pres">
      <dgm:prSet presAssocID="{97916CED-B737-8242-AB35-C2EEAE4FC8EE}" presName="rootConnector1" presStyleLbl="node1" presStyleIdx="0" presStyleCnt="0"/>
      <dgm:spPr/>
      <dgm:t>
        <a:bodyPr/>
        <a:lstStyle/>
        <a:p>
          <a:endParaRPr lang="en-US"/>
        </a:p>
      </dgm:t>
    </dgm:pt>
    <dgm:pt modelId="{39222A7D-CE91-5848-92DD-8E7DF9D915E4}" type="pres">
      <dgm:prSet presAssocID="{97916CED-B737-8242-AB35-C2EEAE4FC8EE}" presName="hierChild2" presStyleCnt="0"/>
      <dgm:spPr/>
      <dgm:t>
        <a:bodyPr/>
        <a:lstStyle/>
        <a:p>
          <a:endParaRPr lang="en-US"/>
        </a:p>
      </dgm:t>
    </dgm:pt>
    <dgm:pt modelId="{6D004B73-0393-B642-9156-3A83E22EDFD4}" type="pres">
      <dgm:prSet presAssocID="{97916CED-B737-8242-AB35-C2EEAE4FC8EE}" presName="hierChild3" presStyleCnt="0"/>
      <dgm:spPr/>
      <dgm:t>
        <a:bodyPr/>
        <a:lstStyle/>
        <a:p>
          <a:endParaRPr lang="en-US"/>
        </a:p>
      </dgm:t>
    </dgm:pt>
  </dgm:ptLst>
  <dgm:cxnLst>
    <dgm:cxn modelId="{8FCB2283-8515-AE4A-9B8D-8650ACABB5AA}" type="presOf" srcId="{9723312E-9092-134D-AD25-D2A7BE22DBEE}" destId="{B20BC1A2-8BEF-CC49-B928-32489F6B43C8}" srcOrd="1" destOrd="0" presId="urn:microsoft.com/office/officeart/2005/8/layout/orgChart1"/>
    <dgm:cxn modelId="{217A6613-2596-E242-B471-AA18840BADF2}" type="presOf" srcId="{56DF5D6D-E884-9E4B-B1CD-162D5EF1E435}" destId="{1B99A383-ECDE-7B42-9B38-D47BB8108431}" srcOrd="0" destOrd="0" presId="urn:microsoft.com/office/officeart/2005/8/layout/orgChart1"/>
    <dgm:cxn modelId="{1662BEC3-45B0-5A43-B554-1D2D8131DC2A}" type="presOf" srcId="{5A213DF8-E93D-414B-91B3-335892D9DE3F}" destId="{73986A92-221E-CD47-9C94-65B6115ABE4C}" srcOrd="0" destOrd="0" presId="urn:microsoft.com/office/officeart/2005/8/layout/orgChart1"/>
    <dgm:cxn modelId="{B0978867-B9C4-C048-8543-1F516267019B}" type="presOf" srcId="{5BB2059D-9F57-274C-A22C-554018041BF6}" destId="{22BE05CF-41C6-2449-96C8-A6C8F6F068DC}" srcOrd="1" destOrd="0" presId="urn:microsoft.com/office/officeart/2005/8/layout/orgChart1"/>
    <dgm:cxn modelId="{F917E1F2-C74A-4749-A054-15C9E9F0F0B7}" type="presOf" srcId="{3C8F530F-41D7-0840-8B08-2EE2EAE78258}" destId="{6407FC99-A6D1-D24D-AB3D-DD41021C1CFC}" srcOrd="0" destOrd="0" presId="urn:microsoft.com/office/officeart/2005/8/layout/orgChart1"/>
    <dgm:cxn modelId="{4814091F-535F-294D-90CA-75E9DFD9346E}" type="presOf" srcId="{5BB2059D-9F57-274C-A22C-554018041BF6}" destId="{C04E9CD9-D153-CC4D-96A1-68ABFCFC0002}" srcOrd="0" destOrd="0" presId="urn:microsoft.com/office/officeart/2005/8/layout/orgChart1"/>
    <dgm:cxn modelId="{F8451744-668D-D34C-AD9D-41D63A903772}" type="presOf" srcId="{AFCF4563-3504-AD43-BE2C-6F902C109404}" destId="{F5948FB7-BF7E-0F4D-925F-18659ECDDB44}" srcOrd="0" destOrd="0" presId="urn:microsoft.com/office/officeart/2005/8/layout/orgChart1"/>
    <dgm:cxn modelId="{F967B11C-4871-1E41-AD0F-50A21530409B}" srcId="{56DF5D6D-E884-9E4B-B1CD-162D5EF1E435}" destId="{967B0296-CFC3-5C42-8160-B1C959E03F18}" srcOrd="0" destOrd="0" parTransId="{5A213DF8-E93D-414B-91B3-335892D9DE3F}" sibTransId="{75377A49-EF72-A045-A10C-29959E5FAD84}"/>
    <dgm:cxn modelId="{1741DCC1-7F4F-7E4F-A453-A038FC05F425}" srcId="{CD571234-B20E-B04C-958A-85E620DBBB62}" destId="{97916CED-B737-8242-AB35-C2EEAE4FC8EE}" srcOrd="1" destOrd="0" parTransId="{E7061B49-3038-4E46-BEC3-BB9989DF5279}" sibTransId="{C4FDE862-6871-7C40-A94E-57E38A2FCC8D}"/>
    <dgm:cxn modelId="{EED71330-A1CC-864F-A188-DEAB14BC1CA1}" type="presOf" srcId="{CD571234-B20E-B04C-958A-85E620DBBB62}" destId="{2DEC9707-AE27-BC44-8468-D81E4B5BAA33}" srcOrd="0" destOrd="0" presId="urn:microsoft.com/office/officeart/2005/8/layout/orgChart1"/>
    <dgm:cxn modelId="{373BB77A-753D-BB40-BC15-343723D1ECE3}" type="presOf" srcId="{29E657F9-24C6-D741-B3F0-51395D08227F}" destId="{D7628771-2DA1-3846-B0F4-4A07015BD74C}" srcOrd="0" destOrd="0" presId="urn:microsoft.com/office/officeart/2005/8/layout/orgChart1"/>
    <dgm:cxn modelId="{794E4D29-9643-FB47-9DA4-F1F24165B4B6}" type="presOf" srcId="{CBFDDAD1-EDF5-B84A-861D-162FE0CFFA10}" destId="{6D9C1D90-14CD-DF4D-A112-73929E3C5FF1}" srcOrd="0" destOrd="0" presId="urn:microsoft.com/office/officeart/2005/8/layout/orgChart1"/>
    <dgm:cxn modelId="{2183AA8E-AE3D-944F-B2B5-9DB182FD2FCF}" srcId="{9723312E-9092-134D-AD25-D2A7BE22DBEE}" destId="{CBFDDAD1-EDF5-B84A-861D-162FE0CFFA10}" srcOrd="1" destOrd="0" parTransId="{DCE82221-26A4-6A4C-BAFA-86F94606FA4C}" sibTransId="{57648EBE-EE5F-5A42-8477-D891ECE6507E}"/>
    <dgm:cxn modelId="{E6D0CFFE-4FB3-2340-80A9-9CC0C0E161A4}" type="presOf" srcId="{CBFDDAD1-EDF5-B84A-861D-162FE0CFFA10}" destId="{4D0BEE13-76CE-CD45-9D64-DBB4743B1130}" srcOrd="1" destOrd="0" presId="urn:microsoft.com/office/officeart/2005/8/layout/orgChart1"/>
    <dgm:cxn modelId="{C40BA5AE-AB8D-8F49-975A-B91E1B56DA1D}" type="presOf" srcId="{DCE82221-26A4-6A4C-BAFA-86F94606FA4C}" destId="{A54C28FF-54D0-D64B-9624-5E25813B9D00}" srcOrd="0" destOrd="0" presId="urn:microsoft.com/office/officeart/2005/8/layout/orgChart1"/>
    <dgm:cxn modelId="{D888AE7F-B5FC-CD42-907C-60ECBBCC55EE}" srcId="{9723312E-9092-134D-AD25-D2A7BE22DBEE}" destId="{5BB2059D-9F57-274C-A22C-554018041BF6}" srcOrd="0" destOrd="0" parTransId="{29E657F9-24C6-D741-B3F0-51395D08227F}" sibTransId="{C4600404-8D20-2A4F-AFE0-04EC7D9938CB}"/>
    <dgm:cxn modelId="{7AEED56A-F2C9-B745-8ECD-9F439EE046C7}" srcId="{5BB2059D-9F57-274C-A22C-554018041BF6}" destId="{449B63B6-DE7B-6243-9F9F-D29F3CE59FC8}" srcOrd="0" destOrd="0" parTransId="{AFCF4563-3504-AD43-BE2C-6F902C109404}" sibTransId="{9D32242F-1DE3-964F-9B36-0633FCBC67A5}"/>
    <dgm:cxn modelId="{5EA0D247-CBEE-B444-9409-256D499BF1B9}" type="presOf" srcId="{9723312E-9092-134D-AD25-D2A7BE22DBEE}" destId="{B2C282FA-349F-C24A-AE4E-FFDA52D1E97A}" srcOrd="0" destOrd="0" presId="urn:microsoft.com/office/officeart/2005/8/layout/orgChart1"/>
    <dgm:cxn modelId="{28676D1A-D55B-6143-87FE-403EA97F54EE}" type="presOf" srcId="{97916CED-B737-8242-AB35-C2EEAE4FC8EE}" destId="{09DB9432-603E-CF44-A8BA-834EC080839F}" srcOrd="0" destOrd="0" presId="urn:microsoft.com/office/officeart/2005/8/layout/orgChart1"/>
    <dgm:cxn modelId="{C75E4D56-BD70-0F49-AE4F-9E5789146DD8}" type="presOf" srcId="{449B63B6-DE7B-6243-9F9F-D29F3CE59FC8}" destId="{51DF03E6-69A1-944A-9E98-9272117746AA}" srcOrd="0" destOrd="0" presId="urn:microsoft.com/office/officeart/2005/8/layout/orgChart1"/>
    <dgm:cxn modelId="{168345BC-00F5-384A-8FB6-DBDEE9BF5F1C}" srcId="{CD571234-B20E-B04C-958A-85E620DBBB62}" destId="{9723312E-9092-134D-AD25-D2A7BE22DBEE}" srcOrd="0" destOrd="0" parTransId="{1EBF44A2-747A-4E4B-B962-737689F0DE4B}" sibTransId="{17251228-3C10-2A43-AE58-2CBBF8D4C4B4}"/>
    <dgm:cxn modelId="{C6A58B2A-20CE-7B44-9D5A-0B4556E89D12}" srcId="{9723312E-9092-134D-AD25-D2A7BE22DBEE}" destId="{56DF5D6D-E884-9E4B-B1CD-162D5EF1E435}" srcOrd="2" destOrd="0" parTransId="{3C8F530F-41D7-0840-8B08-2EE2EAE78258}" sibTransId="{D48A48A6-2548-DC42-92EA-11B92F16B8B9}"/>
    <dgm:cxn modelId="{62051125-DB6C-2343-BB24-24AFD8C2727F}" type="presOf" srcId="{97916CED-B737-8242-AB35-C2EEAE4FC8EE}" destId="{944803E1-F81B-F346-B135-219793D097D1}" srcOrd="1" destOrd="0" presId="urn:microsoft.com/office/officeart/2005/8/layout/orgChart1"/>
    <dgm:cxn modelId="{3AD46A92-06C5-8E45-BBEF-036D30CAB8B0}" type="presOf" srcId="{449B63B6-DE7B-6243-9F9F-D29F3CE59FC8}" destId="{024D9FFD-A6F3-404F-8D24-A1D828B46A19}" srcOrd="1" destOrd="0" presId="urn:microsoft.com/office/officeart/2005/8/layout/orgChart1"/>
    <dgm:cxn modelId="{E28C713B-DC7B-5848-A003-B8AC446E76ED}" type="presOf" srcId="{56DF5D6D-E884-9E4B-B1CD-162D5EF1E435}" destId="{75C704DE-53EF-CC45-9C8F-01BE08F91203}" srcOrd="1" destOrd="0" presId="urn:microsoft.com/office/officeart/2005/8/layout/orgChart1"/>
    <dgm:cxn modelId="{37B0664D-AD62-D446-B7D5-640C5EDF9129}" type="presOf" srcId="{967B0296-CFC3-5C42-8160-B1C959E03F18}" destId="{9C2AEC55-D2EC-B947-84AF-302881E6D186}" srcOrd="0" destOrd="0" presId="urn:microsoft.com/office/officeart/2005/8/layout/orgChart1"/>
    <dgm:cxn modelId="{70D91800-B6BC-8D48-A7B3-497C586F7EB9}" type="presOf" srcId="{967B0296-CFC3-5C42-8160-B1C959E03F18}" destId="{A16B1175-A659-C045-A080-766943C907C9}" srcOrd="1" destOrd="0" presId="urn:microsoft.com/office/officeart/2005/8/layout/orgChart1"/>
    <dgm:cxn modelId="{D9D439FE-5750-A041-9067-7C23BB37EFDA}" type="presParOf" srcId="{2DEC9707-AE27-BC44-8468-D81E4B5BAA33}" destId="{EFAF251F-47B0-5649-8E0F-2BFB1DC6DEEC}" srcOrd="0" destOrd="0" presId="urn:microsoft.com/office/officeart/2005/8/layout/orgChart1"/>
    <dgm:cxn modelId="{B83A22AC-0916-794D-9D1E-6EB0D72F2B35}" type="presParOf" srcId="{EFAF251F-47B0-5649-8E0F-2BFB1DC6DEEC}" destId="{44EE762F-C3ED-1D4A-A666-032C9FBD0FFE}" srcOrd="0" destOrd="0" presId="urn:microsoft.com/office/officeart/2005/8/layout/orgChart1"/>
    <dgm:cxn modelId="{2BFD8302-1E8D-6245-B20A-1B50E3DC9C7C}" type="presParOf" srcId="{44EE762F-C3ED-1D4A-A666-032C9FBD0FFE}" destId="{B2C282FA-349F-C24A-AE4E-FFDA52D1E97A}" srcOrd="0" destOrd="0" presId="urn:microsoft.com/office/officeart/2005/8/layout/orgChart1"/>
    <dgm:cxn modelId="{D4632D44-BF96-3243-928D-6A571612921E}" type="presParOf" srcId="{44EE762F-C3ED-1D4A-A666-032C9FBD0FFE}" destId="{B20BC1A2-8BEF-CC49-B928-32489F6B43C8}" srcOrd="1" destOrd="0" presId="urn:microsoft.com/office/officeart/2005/8/layout/orgChart1"/>
    <dgm:cxn modelId="{10031C11-73E9-8246-BED7-962C431A5605}" type="presParOf" srcId="{EFAF251F-47B0-5649-8E0F-2BFB1DC6DEEC}" destId="{9670D3FD-6167-724A-93ED-7D16084EAA64}" srcOrd="1" destOrd="0" presId="urn:microsoft.com/office/officeart/2005/8/layout/orgChart1"/>
    <dgm:cxn modelId="{9DFBAFDF-6FCE-7346-9DE0-D325BB656F16}" type="presParOf" srcId="{9670D3FD-6167-724A-93ED-7D16084EAA64}" destId="{D7628771-2DA1-3846-B0F4-4A07015BD74C}" srcOrd="0" destOrd="0" presId="urn:microsoft.com/office/officeart/2005/8/layout/orgChart1"/>
    <dgm:cxn modelId="{2AAA87DB-9805-B144-8771-9CAD9CD7C5C4}" type="presParOf" srcId="{9670D3FD-6167-724A-93ED-7D16084EAA64}" destId="{7B4E6AA9-38F8-CE4B-BA5B-F7A076085820}" srcOrd="1" destOrd="0" presId="urn:microsoft.com/office/officeart/2005/8/layout/orgChart1"/>
    <dgm:cxn modelId="{685BBCB9-1E3A-DE4F-B40E-79F7E54A71A9}" type="presParOf" srcId="{7B4E6AA9-38F8-CE4B-BA5B-F7A076085820}" destId="{37D23DEE-7B95-DF42-939A-B45980EC066C}" srcOrd="0" destOrd="0" presId="urn:microsoft.com/office/officeart/2005/8/layout/orgChart1"/>
    <dgm:cxn modelId="{5513B805-40B0-7143-9EAE-1E0D2594D817}" type="presParOf" srcId="{37D23DEE-7B95-DF42-939A-B45980EC066C}" destId="{C04E9CD9-D153-CC4D-96A1-68ABFCFC0002}" srcOrd="0" destOrd="0" presId="urn:microsoft.com/office/officeart/2005/8/layout/orgChart1"/>
    <dgm:cxn modelId="{CFCFEC14-462A-CA4A-BABC-DFE61AAE63B9}" type="presParOf" srcId="{37D23DEE-7B95-DF42-939A-B45980EC066C}" destId="{22BE05CF-41C6-2449-96C8-A6C8F6F068DC}" srcOrd="1" destOrd="0" presId="urn:microsoft.com/office/officeart/2005/8/layout/orgChart1"/>
    <dgm:cxn modelId="{F9C01459-DDB5-5F43-88AA-8983C44D6C48}" type="presParOf" srcId="{7B4E6AA9-38F8-CE4B-BA5B-F7A076085820}" destId="{35341F90-0FE0-A347-BD02-05AF424DCD3A}" srcOrd="1" destOrd="0" presId="urn:microsoft.com/office/officeart/2005/8/layout/orgChart1"/>
    <dgm:cxn modelId="{229932FE-AE1D-7445-B07A-BA5328DAF9B6}" type="presParOf" srcId="{35341F90-0FE0-A347-BD02-05AF424DCD3A}" destId="{F5948FB7-BF7E-0F4D-925F-18659ECDDB44}" srcOrd="0" destOrd="0" presId="urn:microsoft.com/office/officeart/2005/8/layout/orgChart1"/>
    <dgm:cxn modelId="{C943FACE-8491-B04B-ACD3-2E61E23CA006}" type="presParOf" srcId="{35341F90-0FE0-A347-BD02-05AF424DCD3A}" destId="{F31E752C-338F-5D43-8944-C8C649170C09}" srcOrd="1" destOrd="0" presId="urn:microsoft.com/office/officeart/2005/8/layout/orgChart1"/>
    <dgm:cxn modelId="{5716417A-7EF8-A04E-9454-9A8DC504118C}" type="presParOf" srcId="{F31E752C-338F-5D43-8944-C8C649170C09}" destId="{E1DDFF70-D5DB-1242-B1F0-534152BF3C7F}" srcOrd="0" destOrd="0" presId="urn:microsoft.com/office/officeart/2005/8/layout/orgChart1"/>
    <dgm:cxn modelId="{24DEF6B9-4821-1540-A190-B0BCF12A872F}" type="presParOf" srcId="{E1DDFF70-D5DB-1242-B1F0-534152BF3C7F}" destId="{51DF03E6-69A1-944A-9E98-9272117746AA}" srcOrd="0" destOrd="0" presId="urn:microsoft.com/office/officeart/2005/8/layout/orgChart1"/>
    <dgm:cxn modelId="{636AA882-5FCB-0648-8286-8D03D3D839E6}" type="presParOf" srcId="{E1DDFF70-D5DB-1242-B1F0-534152BF3C7F}" destId="{024D9FFD-A6F3-404F-8D24-A1D828B46A19}" srcOrd="1" destOrd="0" presId="urn:microsoft.com/office/officeart/2005/8/layout/orgChart1"/>
    <dgm:cxn modelId="{752405C4-EE3D-AE4F-B41D-387FB0F3F28E}" type="presParOf" srcId="{F31E752C-338F-5D43-8944-C8C649170C09}" destId="{CE677D17-3865-F74E-BDE6-46AF3C071010}" srcOrd="1" destOrd="0" presId="urn:microsoft.com/office/officeart/2005/8/layout/orgChart1"/>
    <dgm:cxn modelId="{6376F211-A808-FE47-80C4-E2604EB269C7}" type="presParOf" srcId="{F31E752C-338F-5D43-8944-C8C649170C09}" destId="{FCA0105E-F30F-AE4A-B62A-6C7679EABBCE}" srcOrd="2" destOrd="0" presId="urn:microsoft.com/office/officeart/2005/8/layout/orgChart1"/>
    <dgm:cxn modelId="{85207234-D992-7048-AA66-17E5909A0960}" type="presParOf" srcId="{7B4E6AA9-38F8-CE4B-BA5B-F7A076085820}" destId="{CC6C4CA6-BDDB-6646-B3D0-A8D04D331BCF}" srcOrd="2" destOrd="0" presId="urn:microsoft.com/office/officeart/2005/8/layout/orgChart1"/>
    <dgm:cxn modelId="{E9365BD2-CC8E-AD4E-829B-3E8E82561292}" type="presParOf" srcId="{9670D3FD-6167-724A-93ED-7D16084EAA64}" destId="{A54C28FF-54D0-D64B-9624-5E25813B9D00}" srcOrd="2" destOrd="0" presId="urn:microsoft.com/office/officeart/2005/8/layout/orgChart1"/>
    <dgm:cxn modelId="{01305FAE-F7A5-6949-8789-6D58E1AFB531}" type="presParOf" srcId="{9670D3FD-6167-724A-93ED-7D16084EAA64}" destId="{A5462C8C-CE35-4C43-9128-8D68D317968F}" srcOrd="3" destOrd="0" presId="urn:microsoft.com/office/officeart/2005/8/layout/orgChart1"/>
    <dgm:cxn modelId="{B4A9752B-E189-A944-A8F4-83048D7F2A8F}" type="presParOf" srcId="{A5462C8C-CE35-4C43-9128-8D68D317968F}" destId="{8108C90F-A278-5344-B199-6B10BFF995DF}" srcOrd="0" destOrd="0" presId="urn:microsoft.com/office/officeart/2005/8/layout/orgChart1"/>
    <dgm:cxn modelId="{DBC3324C-2882-E94F-8993-2AEC1AF1650B}" type="presParOf" srcId="{8108C90F-A278-5344-B199-6B10BFF995DF}" destId="{6D9C1D90-14CD-DF4D-A112-73929E3C5FF1}" srcOrd="0" destOrd="0" presId="urn:microsoft.com/office/officeart/2005/8/layout/orgChart1"/>
    <dgm:cxn modelId="{9E7BA7C2-1D6B-1541-8F88-CA1A8B55AF5B}" type="presParOf" srcId="{8108C90F-A278-5344-B199-6B10BFF995DF}" destId="{4D0BEE13-76CE-CD45-9D64-DBB4743B1130}" srcOrd="1" destOrd="0" presId="urn:microsoft.com/office/officeart/2005/8/layout/orgChart1"/>
    <dgm:cxn modelId="{48A171C6-EAF2-5A47-B1E3-4C34E118198A}" type="presParOf" srcId="{A5462C8C-CE35-4C43-9128-8D68D317968F}" destId="{5935372C-B00A-944E-B046-1FBEF9DD5CFD}" srcOrd="1" destOrd="0" presId="urn:microsoft.com/office/officeart/2005/8/layout/orgChart1"/>
    <dgm:cxn modelId="{42E0971A-DAF5-5644-9E5E-DE008694A705}" type="presParOf" srcId="{A5462C8C-CE35-4C43-9128-8D68D317968F}" destId="{75F3E6D1-43EE-E546-AEAF-6E65C18A194F}" srcOrd="2" destOrd="0" presId="urn:microsoft.com/office/officeart/2005/8/layout/orgChart1"/>
    <dgm:cxn modelId="{76A9BCEC-2F90-B049-B129-651907CB7BA3}" type="presParOf" srcId="{9670D3FD-6167-724A-93ED-7D16084EAA64}" destId="{6407FC99-A6D1-D24D-AB3D-DD41021C1CFC}" srcOrd="4" destOrd="0" presId="urn:microsoft.com/office/officeart/2005/8/layout/orgChart1"/>
    <dgm:cxn modelId="{D5D027C4-7DA8-2749-831C-9057CAED63C8}" type="presParOf" srcId="{9670D3FD-6167-724A-93ED-7D16084EAA64}" destId="{A5660BCC-8B45-5C4B-AC62-617B01BE98AC}" srcOrd="5" destOrd="0" presId="urn:microsoft.com/office/officeart/2005/8/layout/orgChart1"/>
    <dgm:cxn modelId="{F959B90F-116D-7E4B-840B-D923B925A2B8}" type="presParOf" srcId="{A5660BCC-8B45-5C4B-AC62-617B01BE98AC}" destId="{FE0924DE-7547-9740-8D40-87E343BDDA9D}" srcOrd="0" destOrd="0" presId="urn:microsoft.com/office/officeart/2005/8/layout/orgChart1"/>
    <dgm:cxn modelId="{84205FEB-FE08-DB47-AA98-28F72BCA3187}" type="presParOf" srcId="{FE0924DE-7547-9740-8D40-87E343BDDA9D}" destId="{1B99A383-ECDE-7B42-9B38-D47BB8108431}" srcOrd="0" destOrd="0" presId="urn:microsoft.com/office/officeart/2005/8/layout/orgChart1"/>
    <dgm:cxn modelId="{5A2D1CA6-6EF9-A041-8F04-D2BEF54EFD6A}" type="presParOf" srcId="{FE0924DE-7547-9740-8D40-87E343BDDA9D}" destId="{75C704DE-53EF-CC45-9C8F-01BE08F91203}" srcOrd="1" destOrd="0" presId="urn:microsoft.com/office/officeart/2005/8/layout/orgChart1"/>
    <dgm:cxn modelId="{EE6C8A47-CBF1-2845-B488-39A070209896}" type="presParOf" srcId="{A5660BCC-8B45-5C4B-AC62-617B01BE98AC}" destId="{9AB62B46-A84D-5348-92A1-7B105CF91FE1}" srcOrd="1" destOrd="0" presId="urn:microsoft.com/office/officeart/2005/8/layout/orgChart1"/>
    <dgm:cxn modelId="{35C1AA06-9ECA-824C-9E93-D740221E4FB5}" type="presParOf" srcId="{9AB62B46-A84D-5348-92A1-7B105CF91FE1}" destId="{73986A92-221E-CD47-9C94-65B6115ABE4C}" srcOrd="0" destOrd="0" presId="urn:microsoft.com/office/officeart/2005/8/layout/orgChart1"/>
    <dgm:cxn modelId="{A2AC6596-1CA5-D944-A0A9-72CDAACB44AB}" type="presParOf" srcId="{9AB62B46-A84D-5348-92A1-7B105CF91FE1}" destId="{5DBE469A-36D6-A04F-BC32-83F45E79C24A}" srcOrd="1" destOrd="0" presId="urn:microsoft.com/office/officeart/2005/8/layout/orgChart1"/>
    <dgm:cxn modelId="{C470E199-2406-9540-B724-58FFF1B53A5D}" type="presParOf" srcId="{5DBE469A-36D6-A04F-BC32-83F45E79C24A}" destId="{2441C025-EED7-9F40-B5F9-471F0FA21CBF}" srcOrd="0" destOrd="0" presId="urn:microsoft.com/office/officeart/2005/8/layout/orgChart1"/>
    <dgm:cxn modelId="{94F1056C-E694-C54F-BE4A-D3D09F51B494}" type="presParOf" srcId="{2441C025-EED7-9F40-B5F9-471F0FA21CBF}" destId="{9C2AEC55-D2EC-B947-84AF-302881E6D186}" srcOrd="0" destOrd="0" presId="urn:microsoft.com/office/officeart/2005/8/layout/orgChart1"/>
    <dgm:cxn modelId="{D4A6767A-29F8-9241-9E1B-79A3D1F822EB}" type="presParOf" srcId="{2441C025-EED7-9F40-B5F9-471F0FA21CBF}" destId="{A16B1175-A659-C045-A080-766943C907C9}" srcOrd="1" destOrd="0" presId="urn:microsoft.com/office/officeart/2005/8/layout/orgChart1"/>
    <dgm:cxn modelId="{EB7B5EC9-5187-7F43-8D27-240E9CD8D873}" type="presParOf" srcId="{5DBE469A-36D6-A04F-BC32-83F45E79C24A}" destId="{9E398708-F60E-3949-9E92-12C913245A29}" srcOrd="1" destOrd="0" presId="urn:microsoft.com/office/officeart/2005/8/layout/orgChart1"/>
    <dgm:cxn modelId="{74940FAA-8D12-BE44-9BFB-D1F66F9FE74C}" type="presParOf" srcId="{5DBE469A-36D6-A04F-BC32-83F45E79C24A}" destId="{C54407C5-F61F-2349-9870-5CDB4B22419A}" srcOrd="2" destOrd="0" presId="urn:microsoft.com/office/officeart/2005/8/layout/orgChart1"/>
    <dgm:cxn modelId="{F1BEEA62-853A-F444-BE69-BCB28F890D27}" type="presParOf" srcId="{A5660BCC-8B45-5C4B-AC62-617B01BE98AC}" destId="{1FDA4476-36F9-194C-ABA4-24B770D8F1F5}" srcOrd="2" destOrd="0" presId="urn:microsoft.com/office/officeart/2005/8/layout/orgChart1"/>
    <dgm:cxn modelId="{16C37E8D-A219-1341-9E18-136BA9410BC7}" type="presParOf" srcId="{EFAF251F-47B0-5649-8E0F-2BFB1DC6DEEC}" destId="{E52F2340-ABA1-F843-A281-39F02C06B8DF}" srcOrd="2" destOrd="0" presId="urn:microsoft.com/office/officeart/2005/8/layout/orgChart1"/>
    <dgm:cxn modelId="{9BCF00FB-7C5E-0E49-B223-DD1AC0F333F5}" type="presParOf" srcId="{2DEC9707-AE27-BC44-8468-D81E4B5BAA33}" destId="{C9EFD798-DDA3-9246-AB63-4B1458CDEBA4}" srcOrd="1" destOrd="0" presId="urn:microsoft.com/office/officeart/2005/8/layout/orgChart1"/>
    <dgm:cxn modelId="{0BC87010-D965-5045-BF8A-B4F38D4EC1C9}" type="presParOf" srcId="{C9EFD798-DDA3-9246-AB63-4B1458CDEBA4}" destId="{06CEA183-FB99-664C-8DA2-37FD4E8627D5}" srcOrd="0" destOrd="0" presId="urn:microsoft.com/office/officeart/2005/8/layout/orgChart1"/>
    <dgm:cxn modelId="{3841EB71-A791-524E-9079-43DDED453E44}" type="presParOf" srcId="{06CEA183-FB99-664C-8DA2-37FD4E8627D5}" destId="{09DB9432-603E-CF44-A8BA-834EC080839F}" srcOrd="0" destOrd="0" presId="urn:microsoft.com/office/officeart/2005/8/layout/orgChart1"/>
    <dgm:cxn modelId="{4617DCD3-BC89-8948-9BB2-A96C018F82D5}" type="presParOf" srcId="{06CEA183-FB99-664C-8DA2-37FD4E8627D5}" destId="{944803E1-F81B-F346-B135-219793D097D1}" srcOrd="1" destOrd="0" presId="urn:microsoft.com/office/officeart/2005/8/layout/orgChart1"/>
    <dgm:cxn modelId="{378008FA-31DF-D646-ADD3-C5211F566F30}" type="presParOf" srcId="{C9EFD798-DDA3-9246-AB63-4B1458CDEBA4}" destId="{39222A7D-CE91-5848-92DD-8E7DF9D915E4}" srcOrd="1" destOrd="0" presId="urn:microsoft.com/office/officeart/2005/8/layout/orgChart1"/>
    <dgm:cxn modelId="{FFB1FDD8-7C01-734F-A18E-EEE6D6637130}" type="presParOf" srcId="{C9EFD798-DDA3-9246-AB63-4B1458CDEBA4}" destId="{6D004B73-0393-B642-9156-3A83E22EDFD4}" srcOrd="2" destOrd="0" presId="urn:microsoft.com/office/officeart/2005/8/layout/orgChar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5E300452-467E-7C49-89D9-5B23A1365647}" type="doc">
      <dgm:prSet loTypeId="urn:microsoft.com/office/officeart/2005/8/layout/hierarchy6" loCatId="" qsTypeId="urn:microsoft.com/office/officeart/2005/8/quickstyle/simple4" qsCatId="simple" csTypeId="urn:microsoft.com/office/officeart/2005/8/colors/colorful3" csCatId="colorful" phldr="1"/>
      <dgm:spPr/>
      <dgm:t>
        <a:bodyPr/>
        <a:lstStyle/>
        <a:p>
          <a:endParaRPr lang="en-US"/>
        </a:p>
      </dgm:t>
    </dgm:pt>
    <dgm:pt modelId="{8B6BF7E5-7D00-8E47-BDB3-338A502BB4D9}">
      <dgm:prSet phldrT="[Text]">
        <dgm:style>
          <a:lnRef idx="1">
            <a:schemeClr val="dk1"/>
          </a:lnRef>
          <a:fillRef idx="3">
            <a:schemeClr val="dk1"/>
          </a:fillRef>
          <a:effectRef idx="2">
            <a:schemeClr val="dk1"/>
          </a:effectRef>
          <a:fontRef idx="minor">
            <a:schemeClr val="lt1"/>
          </a:fontRef>
        </dgm:style>
      </dgm:prSet>
      <dgm:spPr/>
      <dgm:t>
        <a:bodyPr/>
        <a:lstStyle/>
        <a:p>
          <a:r>
            <a:rPr lang="en-US" dirty="0" smtClean="0"/>
            <a:t>Speaker and the </a:t>
          </a:r>
        </a:p>
        <a:p>
          <a:r>
            <a:rPr lang="en-US" dirty="0" smtClean="0"/>
            <a:t>Pro Tempore</a:t>
          </a:r>
          <a:endParaRPr lang="en-US" dirty="0"/>
        </a:p>
      </dgm:t>
    </dgm:pt>
    <dgm:pt modelId="{23136958-5D88-A449-B832-F0953526DDDC}" type="parTrans" cxnId="{59444E13-54F2-EA45-9A0B-3B1911151FC4}">
      <dgm:prSet/>
      <dgm:spPr/>
      <dgm:t>
        <a:bodyPr/>
        <a:lstStyle/>
        <a:p>
          <a:endParaRPr lang="en-US"/>
        </a:p>
      </dgm:t>
    </dgm:pt>
    <dgm:pt modelId="{2D6F11B3-5F2C-7143-9AD5-DBF2263B7139}" type="sibTrans" cxnId="{59444E13-54F2-EA45-9A0B-3B1911151FC4}">
      <dgm:prSet/>
      <dgm:spPr/>
      <dgm:t>
        <a:bodyPr/>
        <a:lstStyle/>
        <a:p>
          <a:endParaRPr lang="en-US"/>
        </a:p>
      </dgm:t>
    </dgm:pt>
    <dgm:pt modelId="{A394C235-192F-5547-9FDF-E2AE2A64FE53}">
      <dgm:prSet phldrT="[Text]"/>
      <dgm:spPr/>
      <dgm:t>
        <a:bodyPr/>
        <a:lstStyle/>
        <a:p>
          <a:r>
            <a:rPr lang="en-US" dirty="0" smtClean="0"/>
            <a:t>Leadership*</a:t>
          </a:r>
          <a:endParaRPr lang="en-US" dirty="0"/>
        </a:p>
      </dgm:t>
    </dgm:pt>
    <dgm:pt modelId="{79A9934F-3C6F-7E4C-B5E7-81327B612FB8}" type="parTrans" cxnId="{0BCCF102-C533-5B45-8B3F-610C19BE8572}">
      <dgm:prSet/>
      <dgm:spPr/>
      <dgm:t>
        <a:bodyPr/>
        <a:lstStyle/>
        <a:p>
          <a:endParaRPr lang="en-US"/>
        </a:p>
      </dgm:t>
    </dgm:pt>
    <dgm:pt modelId="{3996129B-96C8-BC47-B699-49CEA7723567}" type="sibTrans" cxnId="{0BCCF102-C533-5B45-8B3F-610C19BE8572}">
      <dgm:prSet/>
      <dgm:spPr/>
      <dgm:t>
        <a:bodyPr/>
        <a:lstStyle/>
        <a:p>
          <a:endParaRPr lang="en-US"/>
        </a:p>
      </dgm:t>
    </dgm:pt>
    <dgm:pt modelId="{514E3CAD-9A5E-F940-908C-F17D3C3002BA}">
      <dgm:prSet phldrT="[Text]"/>
      <dgm:spPr/>
      <dgm:t>
        <a:bodyPr/>
        <a:lstStyle/>
        <a:p>
          <a:r>
            <a:rPr lang="en-US" dirty="0" smtClean="0"/>
            <a:t>Maintains Party Position</a:t>
          </a:r>
          <a:endParaRPr lang="en-US" dirty="0"/>
        </a:p>
      </dgm:t>
    </dgm:pt>
    <dgm:pt modelId="{E5DC5692-E521-DF4D-940D-85D4CE2FD7F1}" type="parTrans" cxnId="{69F9DAC8-871F-8743-AD9A-FB8FFAEAD6BF}">
      <dgm:prSet/>
      <dgm:spPr/>
      <dgm:t>
        <a:bodyPr/>
        <a:lstStyle/>
        <a:p>
          <a:endParaRPr lang="en-US"/>
        </a:p>
      </dgm:t>
    </dgm:pt>
    <dgm:pt modelId="{08E26703-B969-6F43-B735-778161358347}" type="sibTrans" cxnId="{69F9DAC8-871F-8743-AD9A-FB8FFAEAD6BF}">
      <dgm:prSet/>
      <dgm:spPr/>
      <dgm:t>
        <a:bodyPr/>
        <a:lstStyle/>
        <a:p>
          <a:endParaRPr lang="en-US"/>
        </a:p>
      </dgm:t>
    </dgm:pt>
    <dgm:pt modelId="{4996D509-CE5B-D644-8057-9C64E02E6EC6}">
      <dgm:prSet phldrT="[Text]"/>
      <dgm:spPr/>
      <dgm:t>
        <a:bodyPr/>
        <a:lstStyle/>
        <a:p>
          <a:r>
            <a:rPr lang="en-US" dirty="0" smtClean="0"/>
            <a:t>Control of the Outcome</a:t>
          </a:r>
          <a:endParaRPr lang="en-US" dirty="0"/>
        </a:p>
      </dgm:t>
    </dgm:pt>
    <dgm:pt modelId="{E03D4D83-FFC2-3B41-9D55-B4F54F975312}" type="parTrans" cxnId="{312849CD-BE18-D04F-A5E2-6990FD74B9D6}">
      <dgm:prSet/>
      <dgm:spPr/>
      <dgm:t>
        <a:bodyPr/>
        <a:lstStyle/>
        <a:p>
          <a:endParaRPr lang="en-US"/>
        </a:p>
      </dgm:t>
    </dgm:pt>
    <dgm:pt modelId="{A1DFDE04-5790-2343-B57B-EA81D168CE52}" type="sibTrans" cxnId="{312849CD-BE18-D04F-A5E2-6990FD74B9D6}">
      <dgm:prSet/>
      <dgm:spPr/>
      <dgm:t>
        <a:bodyPr/>
        <a:lstStyle/>
        <a:p>
          <a:endParaRPr lang="en-US"/>
        </a:p>
      </dgm:t>
    </dgm:pt>
    <dgm:pt modelId="{E6D81939-DB02-304D-96FA-D9F3E665D4B1}">
      <dgm:prSet phldrT="[Text]"/>
      <dgm:spPr/>
      <dgm:t>
        <a:bodyPr/>
        <a:lstStyle/>
        <a:p>
          <a:r>
            <a:rPr lang="en-US" dirty="0" smtClean="0"/>
            <a:t>Committee Chairs</a:t>
          </a:r>
          <a:endParaRPr lang="en-US" dirty="0"/>
        </a:p>
      </dgm:t>
    </dgm:pt>
    <dgm:pt modelId="{DBD4253F-F23C-4C4C-8BE8-F65BCA13A8A5}" type="parTrans" cxnId="{A6D13D1A-7F28-9947-99C2-F111CF29F102}">
      <dgm:prSet/>
      <dgm:spPr/>
      <dgm:t>
        <a:bodyPr/>
        <a:lstStyle/>
        <a:p>
          <a:endParaRPr lang="en-US"/>
        </a:p>
      </dgm:t>
    </dgm:pt>
    <dgm:pt modelId="{4CDA6234-16C3-8A4E-8C52-D4E2B5BFF226}" type="sibTrans" cxnId="{A6D13D1A-7F28-9947-99C2-F111CF29F102}">
      <dgm:prSet/>
      <dgm:spPr/>
      <dgm:t>
        <a:bodyPr/>
        <a:lstStyle/>
        <a:p>
          <a:endParaRPr lang="en-US"/>
        </a:p>
      </dgm:t>
    </dgm:pt>
    <dgm:pt modelId="{748E5FB8-8A09-1B4B-92C6-4B792EE59C07}">
      <dgm:prSet phldrT="[Text]"/>
      <dgm:spPr/>
      <dgm:t>
        <a:bodyPr/>
        <a:lstStyle/>
        <a:p>
          <a:r>
            <a:rPr lang="en-US" dirty="0" smtClean="0"/>
            <a:t>Control Bills Advancing to Floor</a:t>
          </a:r>
          <a:endParaRPr lang="en-US" dirty="0"/>
        </a:p>
      </dgm:t>
    </dgm:pt>
    <dgm:pt modelId="{7F24FCE9-A928-5B47-9304-B15C861A41F6}" type="parTrans" cxnId="{F2D7B3B3-F41F-BE49-AC27-83DE14AAC7B1}">
      <dgm:prSet/>
      <dgm:spPr/>
      <dgm:t>
        <a:bodyPr/>
        <a:lstStyle/>
        <a:p>
          <a:endParaRPr lang="en-US"/>
        </a:p>
      </dgm:t>
    </dgm:pt>
    <dgm:pt modelId="{C2726AE3-9033-7C4E-B480-2036FDE83854}" type="sibTrans" cxnId="{F2D7B3B3-F41F-BE49-AC27-83DE14AAC7B1}">
      <dgm:prSet/>
      <dgm:spPr/>
      <dgm:t>
        <a:bodyPr/>
        <a:lstStyle/>
        <a:p>
          <a:endParaRPr lang="en-US"/>
        </a:p>
      </dgm:t>
    </dgm:pt>
    <dgm:pt modelId="{54568AD9-04F4-DC4A-97B3-74E60247B335}">
      <dgm:prSet phldrT="[Text]"/>
      <dgm:spPr/>
      <dgm:t>
        <a:bodyPr/>
        <a:lstStyle/>
        <a:p>
          <a:r>
            <a:rPr lang="en-US" dirty="0" smtClean="0"/>
            <a:t>Elected by the Members:</a:t>
          </a:r>
          <a:endParaRPr lang="en-US" dirty="0"/>
        </a:p>
      </dgm:t>
    </dgm:pt>
    <dgm:pt modelId="{1F032853-9320-A44D-8174-ED9AFB2F789D}" type="parTrans" cxnId="{031B2419-3AB9-6E44-8F89-A18A15018FAB}">
      <dgm:prSet/>
      <dgm:spPr/>
      <dgm:t>
        <a:bodyPr/>
        <a:lstStyle/>
        <a:p>
          <a:endParaRPr lang="en-US"/>
        </a:p>
      </dgm:t>
    </dgm:pt>
    <dgm:pt modelId="{8895F89B-2943-1F45-B1F1-B90431608A53}" type="sibTrans" cxnId="{031B2419-3AB9-6E44-8F89-A18A15018FAB}">
      <dgm:prSet/>
      <dgm:spPr/>
      <dgm:t>
        <a:bodyPr/>
        <a:lstStyle/>
        <a:p>
          <a:endParaRPr lang="en-US"/>
        </a:p>
      </dgm:t>
    </dgm:pt>
    <dgm:pt modelId="{5DE978D2-EFC8-0E4A-A527-2453B4C46695}">
      <dgm:prSet phldrT="[Text]" custT="1"/>
      <dgm:spPr/>
      <dgm:t>
        <a:bodyPr/>
        <a:lstStyle/>
        <a:p>
          <a:r>
            <a:rPr lang="en-US" sz="2200" dirty="0" smtClean="0"/>
            <a:t>Appointed:</a:t>
          </a:r>
        </a:p>
        <a:p>
          <a:r>
            <a:rPr lang="en-US" sz="1400" dirty="0" smtClean="0"/>
            <a:t>*Some Exceptions</a:t>
          </a:r>
          <a:endParaRPr lang="en-US" sz="1400" dirty="0"/>
        </a:p>
      </dgm:t>
    </dgm:pt>
    <dgm:pt modelId="{D897A1F5-E0C8-174C-A233-DB95E5B99CE2}" type="parTrans" cxnId="{A56AD5E3-C2EC-D44F-8A28-E13839179D36}">
      <dgm:prSet/>
      <dgm:spPr/>
      <dgm:t>
        <a:bodyPr/>
        <a:lstStyle/>
        <a:p>
          <a:endParaRPr lang="en-US"/>
        </a:p>
      </dgm:t>
    </dgm:pt>
    <dgm:pt modelId="{E22E6F40-054F-5248-924E-A34864944CD0}" type="sibTrans" cxnId="{A56AD5E3-C2EC-D44F-8A28-E13839179D36}">
      <dgm:prSet/>
      <dgm:spPr/>
      <dgm:t>
        <a:bodyPr/>
        <a:lstStyle/>
        <a:p>
          <a:endParaRPr lang="en-US"/>
        </a:p>
      </dgm:t>
    </dgm:pt>
    <dgm:pt modelId="{9DA2DE2F-41D0-9147-866A-C94144D6D116}">
      <dgm:prSet phldrT="[Text]"/>
      <dgm:spPr/>
      <dgm:t>
        <a:bodyPr/>
        <a:lstStyle/>
        <a:p>
          <a:r>
            <a:rPr lang="en-US" dirty="0" smtClean="0"/>
            <a:t>Result:</a:t>
          </a:r>
          <a:endParaRPr lang="en-US" dirty="0"/>
        </a:p>
      </dgm:t>
    </dgm:pt>
    <dgm:pt modelId="{CDC0958D-DAC8-AC4A-B826-57ABC3E2EE88}" type="parTrans" cxnId="{68F72569-7491-4D4C-B0F4-8AAFFD6F0ACF}">
      <dgm:prSet/>
      <dgm:spPr/>
      <dgm:t>
        <a:bodyPr/>
        <a:lstStyle/>
        <a:p>
          <a:endParaRPr lang="en-US"/>
        </a:p>
      </dgm:t>
    </dgm:pt>
    <dgm:pt modelId="{481DAA4D-5E40-D047-B7D3-B7204D28B44B}" type="sibTrans" cxnId="{68F72569-7491-4D4C-B0F4-8AAFFD6F0ACF}">
      <dgm:prSet/>
      <dgm:spPr/>
      <dgm:t>
        <a:bodyPr/>
        <a:lstStyle/>
        <a:p>
          <a:endParaRPr lang="en-US"/>
        </a:p>
      </dgm:t>
    </dgm:pt>
    <dgm:pt modelId="{3C1515C8-569D-8E4E-91E8-E854F3CBB956}" type="pres">
      <dgm:prSet presAssocID="{5E300452-467E-7C49-89D9-5B23A1365647}" presName="mainComposite" presStyleCnt="0">
        <dgm:presLayoutVars>
          <dgm:chPref val="1"/>
          <dgm:dir/>
          <dgm:animOne val="branch"/>
          <dgm:animLvl val="lvl"/>
          <dgm:resizeHandles val="exact"/>
        </dgm:presLayoutVars>
      </dgm:prSet>
      <dgm:spPr/>
      <dgm:t>
        <a:bodyPr/>
        <a:lstStyle/>
        <a:p>
          <a:endParaRPr lang="en-US"/>
        </a:p>
      </dgm:t>
    </dgm:pt>
    <dgm:pt modelId="{9AFEF1B9-D78B-7545-85E1-71330ADB40E2}" type="pres">
      <dgm:prSet presAssocID="{5E300452-467E-7C49-89D9-5B23A1365647}" presName="hierFlow" presStyleCnt="0"/>
      <dgm:spPr/>
      <dgm:t>
        <a:bodyPr/>
        <a:lstStyle/>
        <a:p>
          <a:endParaRPr lang="en-US"/>
        </a:p>
      </dgm:t>
    </dgm:pt>
    <dgm:pt modelId="{92486EBB-E89A-E243-87EB-0E3B9804C612}" type="pres">
      <dgm:prSet presAssocID="{5E300452-467E-7C49-89D9-5B23A1365647}" presName="firstBuf" presStyleCnt="0"/>
      <dgm:spPr/>
      <dgm:t>
        <a:bodyPr/>
        <a:lstStyle/>
        <a:p>
          <a:endParaRPr lang="en-US"/>
        </a:p>
      </dgm:t>
    </dgm:pt>
    <dgm:pt modelId="{0AD50245-7B86-8743-A918-353C8F968911}" type="pres">
      <dgm:prSet presAssocID="{5E300452-467E-7C49-89D9-5B23A1365647}" presName="hierChild1" presStyleCnt="0">
        <dgm:presLayoutVars>
          <dgm:chPref val="1"/>
          <dgm:animOne val="branch"/>
          <dgm:animLvl val="lvl"/>
        </dgm:presLayoutVars>
      </dgm:prSet>
      <dgm:spPr/>
      <dgm:t>
        <a:bodyPr/>
        <a:lstStyle/>
        <a:p>
          <a:endParaRPr lang="en-US"/>
        </a:p>
      </dgm:t>
    </dgm:pt>
    <dgm:pt modelId="{CA978943-FB6C-A847-835F-916E477BBE4C}" type="pres">
      <dgm:prSet presAssocID="{8B6BF7E5-7D00-8E47-BDB3-338A502BB4D9}" presName="Name14" presStyleCnt="0"/>
      <dgm:spPr/>
      <dgm:t>
        <a:bodyPr/>
        <a:lstStyle/>
        <a:p>
          <a:endParaRPr lang="en-US"/>
        </a:p>
      </dgm:t>
    </dgm:pt>
    <dgm:pt modelId="{255FF25D-40A4-384B-82A7-AD7B705A91C1}" type="pres">
      <dgm:prSet presAssocID="{8B6BF7E5-7D00-8E47-BDB3-338A502BB4D9}" presName="level1Shape" presStyleLbl="node0" presStyleIdx="0" presStyleCnt="1" custScaleX="139227">
        <dgm:presLayoutVars>
          <dgm:chPref val="3"/>
        </dgm:presLayoutVars>
      </dgm:prSet>
      <dgm:spPr/>
      <dgm:t>
        <a:bodyPr/>
        <a:lstStyle/>
        <a:p>
          <a:endParaRPr lang="en-US"/>
        </a:p>
      </dgm:t>
    </dgm:pt>
    <dgm:pt modelId="{32598F23-81F7-854A-A1E1-8585BD34A73B}" type="pres">
      <dgm:prSet presAssocID="{8B6BF7E5-7D00-8E47-BDB3-338A502BB4D9}" presName="hierChild2" presStyleCnt="0"/>
      <dgm:spPr/>
      <dgm:t>
        <a:bodyPr/>
        <a:lstStyle/>
        <a:p>
          <a:endParaRPr lang="en-US"/>
        </a:p>
      </dgm:t>
    </dgm:pt>
    <dgm:pt modelId="{AB89CF1A-DF12-8B4A-B77E-BC00A92B037C}" type="pres">
      <dgm:prSet presAssocID="{79A9934F-3C6F-7E4C-B5E7-81327B612FB8}" presName="Name19" presStyleLbl="parChTrans1D2" presStyleIdx="0" presStyleCnt="2"/>
      <dgm:spPr/>
      <dgm:t>
        <a:bodyPr/>
        <a:lstStyle/>
        <a:p>
          <a:endParaRPr lang="en-US"/>
        </a:p>
      </dgm:t>
    </dgm:pt>
    <dgm:pt modelId="{96E0C8DB-64C9-0A4E-8C50-24A29B12EA76}" type="pres">
      <dgm:prSet presAssocID="{A394C235-192F-5547-9FDF-E2AE2A64FE53}" presName="Name21" presStyleCnt="0"/>
      <dgm:spPr/>
      <dgm:t>
        <a:bodyPr/>
        <a:lstStyle/>
        <a:p>
          <a:endParaRPr lang="en-US"/>
        </a:p>
      </dgm:t>
    </dgm:pt>
    <dgm:pt modelId="{25CD3879-F502-8348-9C5B-9701DF5C0165}" type="pres">
      <dgm:prSet presAssocID="{A394C235-192F-5547-9FDF-E2AE2A64FE53}" presName="level2Shape" presStyleLbl="node2" presStyleIdx="0" presStyleCnt="2" custLinFactNeighborX="-3341" custLinFactNeighborY="707"/>
      <dgm:spPr/>
      <dgm:t>
        <a:bodyPr/>
        <a:lstStyle/>
        <a:p>
          <a:endParaRPr lang="en-US"/>
        </a:p>
      </dgm:t>
    </dgm:pt>
    <dgm:pt modelId="{C60B9854-76E6-414A-A41E-CB09446FC234}" type="pres">
      <dgm:prSet presAssocID="{A394C235-192F-5547-9FDF-E2AE2A64FE53}" presName="hierChild3" presStyleCnt="0"/>
      <dgm:spPr/>
      <dgm:t>
        <a:bodyPr/>
        <a:lstStyle/>
        <a:p>
          <a:endParaRPr lang="en-US"/>
        </a:p>
      </dgm:t>
    </dgm:pt>
    <dgm:pt modelId="{0F2ADA6D-8103-FB48-91B7-913776630413}" type="pres">
      <dgm:prSet presAssocID="{E5DC5692-E521-DF4D-940D-85D4CE2FD7F1}" presName="Name19" presStyleLbl="parChTrans1D3" presStyleIdx="0" presStyleCnt="3"/>
      <dgm:spPr/>
      <dgm:t>
        <a:bodyPr/>
        <a:lstStyle/>
        <a:p>
          <a:endParaRPr lang="en-US"/>
        </a:p>
      </dgm:t>
    </dgm:pt>
    <dgm:pt modelId="{E279FC85-B4BD-8841-8069-8BBB32E16818}" type="pres">
      <dgm:prSet presAssocID="{514E3CAD-9A5E-F940-908C-F17D3C3002BA}" presName="Name21" presStyleCnt="0"/>
      <dgm:spPr/>
      <dgm:t>
        <a:bodyPr/>
        <a:lstStyle/>
        <a:p>
          <a:endParaRPr lang="en-US"/>
        </a:p>
      </dgm:t>
    </dgm:pt>
    <dgm:pt modelId="{467E4F85-FE43-4E4E-96EE-F1F085D78446}" type="pres">
      <dgm:prSet presAssocID="{514E3CAD-9A5E-F940-908C-F17D3C3002BA}" presName="level2Shape" presStyleLbl="node3" presStyleIdx="0" presStyleCnt="3"/>
      <dgm:spPr/>
      <dgm:t>
        <a:bodyPr/>
        <a:lstStyle/>
        <a:p>
          <a:endParaRPr lang="en-US"/>
        </a:p>
      </dgm:t>
    </dgm:pt>
    <dgm:pt modelId="{DFABE6F7-F03B-CC40-862B-D12C870A7B54}" type="pres">
      <dgm:prSet presAssocID="{514E3CAD-9A5E-F940-908C-F17D3C3002BA}" presName="hierChild3" presStyleCnt="0"/>
      <dgm:spPr/>
      <dgm:t>
        <a:bodyPr/>
        <a:lstStyle/>
        <a:p>
          <a:endParaRPr lang="en-US"/>
        </a:p>
      </dgm:t>
    </dgm:pt>
    <dgm:pt modelId="{A4DE1934-8923-5742-9EF8-609663DE796F}" type="pres">
      <dgm:prSet presAssocID="{E03D4D83-FFC2-3B41-9D55-B4F54F975312}" presName="Name19" presStyleLbl="parChTrans1D3" presStyleIdx="1" presStyleCnt="3"/>
      <dgm:spPr/>
      <dgm:t>
        <a:bodyPr/>
        <a:lstStyle/>
        <a:p>
          <a:endParaRPr lang="en-US"/>
        </a:p>
      </dgm:t>
    </dgm:pt>
    <dgm:pt modelId="{DA9EF195-4ECF-3B4D-8C08-C1E3A71EFD62}" type="pres">
      <dgm:prSet presAssocID="{4996D509-CE5B-D644-8057-9C64E02E6EC6}" presName="Name21" presStyleCnt="0"/>
      <dgm:spPr/>
      <dgm:t>
        <a:bodyPr/>
        <a:lstStyle/>
        <a:p>
          <a:endParaRPr lang="en-US"/>
        </a:p>
      </dgm:t>
    </dgm:pt>
    <dgm:pt modelId="{D06A7EAD-0A1B-F448-B749-05E73FF27D63}" type="pres">
      <dgm:prSet presAssocID="{4996D509-CE5B-D644-8057-9C64E02E6EC6}" presName="level2Shape" presStyleLbl="node3" presStyleIdx="1" presStyleCnt="3"/>
      <dgm:spPr/>
      <dgm:t>
        <a:bodyPr/>
        <a:lstStyle/>
        <a:p>
          <a:endParaRPr lang="en-US"/>
        </a:p>
      </dgm:t>
    </dgm:pt>
    <dgm:pt modelId="{F79C2F22-6DDF-8847-87E0-CB602A2E07F8}" type="pres">
      <dgm:prSet presAssocID="{4996D509-CE5B-D644-8057-9C64E02E6EC6}" presName="hierChild3" presStyleCnt="0"/>
      <dgm:spPr/>
      <dgm:t>
        <a:bodyPr/>
        <a:lstStyle/>
        <a:p>
          <a:endParaRPr lang="en-US"/>
        </a:p>
      </dgm:t>
    </dgm:pt>
    <dgm:pt modelId="{D5455CD9-7A3E-D549-8EEB-33934783753E}" type="pres">
      <dgm:prSet presAssocID="{DBD4253F-F23C-4C4C-8BE8-F65BCA13A8A5}" presName="Name19" presStyleLbl="parChTrans1D2" presStyleIdx="1" presStyleCnt="2"/>
      <dgm:spPr/>
      <dgm:t>
        <a:bodyPr/>
        <a:lstStyle/>
        <a:p>
          <a:endParaRPr lang="en-US"/>
        </a:p>
      </dgm:t>
    </dgm:pt>
    <dgm:pt modelId="{34FD0D57-3C59-9D49-9C9A-174327796193}" type="pres">
      <dgm:prSet presAssocID="{E6D81939-DB02-304D-96FA-D9F3E665D4B1}" presName="Name21" presStyleCnt="0"/>
      <dgm:spPr/>
      <dgm:t>
        <a:bodyPr/>
        <a:lstStyle/>
        <a:p>
          <a:endParaRPr lang="en-US"/>
        </a:p>
      </dgm:t>
    </dgm:pt>
    <dgm:pt modelId="{2311966C-7778-3146-B4B2-8DC5956B77CD}" type="pres">
      <dgm:prSet presAssocID="{E6D81939-DB02-304D-96FA-D9F3E665D4B1}" presName="level2Shape" presStyleLbl="node2" presStyleIdx="1" presStyleCnt="2"/>
      <dgm:spPr/>
      <dgm:t>
        <a:bodyPr/>
        <a:lstStyle/>
        <a:p>
          <a:endParaRPr lang="en-US"/>
        </a:p>
      </dgm:t>
    </dgm:pt>
    <dgm:pt modelId="{B4FDBA14-468E-0941-9600-495F9D974BA7}" type="pres">
      <dgm:prSet presAssocID="{E6D81939-DB02-304D-96FA-D9F3E665D4B1}" presName="hierChild3" presStyleCnt="0"/>
      <dgm:spPr/>
      <dgm:t>
        <a:bodyPr/>
        <a:lstStyle/>
        <a:p>
          <a:endParaRPr lang="en-US"/>
        </a:p>
      </dgm:t>
    </dgm:pt>
    <dgm:pt modelId="{9488A401-8304-E843-84F4-19318314FC23}" type="pres">
      <dgm:prSet presAssocID="{7F24FCE9-A928-5B47-9304-B15C861A41F6}" presName="Name19" presStyleLbl="parChTrans1D3" presStyleIdx="2" presStyleCnt="3"/>
      <dgm:spPr/>
      <dgm:t>
        <a:bodyPr/>
        <a:lstStyle/>
        <a:p>
          <a:endParaRPr lang="en-US"/>
        </a:p>
      </dgm:t>
    </dgm:pt>
    <dgm:pt modelId="{204CE325-A813-6A47-9E3B-E04B14D7091A}" type="pres">
      <dgm:prSet presAssocID="{748E5FB8-8A09-1B4B-92C6-4B792EE59C07}" presName="Name21" presStyleCnt="0"/>
      <dgm:spPr/>
      <dgm:t>
        <a:bodyPr/>
        <a:lstStyle/>
        <a:p>
          <a:endParaRPr lang="en-US"/>
        </a:p>
      </dgm:t>
    </dgm:pt>
    <dgm:pt modelId="{E031C770-0DCE-DF45-AABD-7F16D893D1F6}" type="pres">
      <dgm:prSet presAssocID="{748E5FB8-8A09-1B4B-92C6-4B792EE59C07}" presName="level2Shape" presStyleLbl="node3" presStyleIdx="2" presStyleCnt="3"/>
      <dgm:spPr/>
      <dgm:t>
        <a:bodyPr/>
        <a:lstStyle/>
        <a:p>
          <a:endParaRPr lang="en-US"/>
        </a:p>
      </dgm:t>
    </dgm:pt>
    <dgm:pt modelId="{846FAC12-7963-D545-85FA-6D0E65E0EDA1}" type="pres">
      <dgm:prSet presAssocID="{748E5FB8-8A09-1B4B-92C6-4B792EE59C07}" presName="hierChild3" presStyleCnt="0"/>
      <dgm:spPr/>
      <dgm:t>
        <a:bodyPr/>
        <a:lstStyle/>
        <a:p>
          <a:endParaRPr lang="en-US"/>
        </a:p>
      </dgm:t>
    </dgm:pt>
    <dgm:pt modelId="{2C5FDCA5-F270-E641-9402-F065B750F734}" type="pres">
      <dgm:prSet presAssocID="{5E300452-467E-7C49-89D9-5B23A1365647}" presName="bgShapesFlow" presStyleCnt="0"/>
      <dgm:spPr/>
      <dgm:t>
        <a:bodyPr/>
        <a:lstStyle/>
        <a:p>
          <a:endParaRPr lang="en-US"/>
        </a:p>
      </dgm:t>
    </dgm:pt>
    <dgm:pt modelId="{BB2A829F-35A7-7E4C-96CB-D2C6D599D4B3}" type="pres">
      <dgm:prSet presAssocID="{54568AD9-04F4-DC4A-97B3-74E60247B335}" presName="rectComp" presStyleCnt="0"/>
      <dgm:spPr/>
      <dgm:t>
        <a:bodyPr/>
        <a:lstStyle/>
        <a:p>
          <a:endParaRPr lang="en-US"/>
        </a:p>
      </dgm:t>
    </dgm:pt>
    <dgm:pt modelId="{098D8CB9-069C-7A44-8051-4D7EF071E753}" type="pres">
      <dgm:prSet presAssocID="{54568AD9-04F4-DC4A-97B3-74E60247B335}" presName="bgRect" presStyleLbl="bgShp" presStyleIdx="0" presStyleCnt="3"/>
      <dgm:spPr/>
      <dgm:t>
        <a:bodyPr/>
        <a:lstStyle/>
        <a:p>
          <a:endParaRPr lang="en-US"/>
        </a:p>
      </dgm:t>
    </dgm:pt>
    <dgm:pt modelId="{519307D7-55D9-C745-9A75-04C9E226989D}" type="pres">
      <dgm:prSet presAssocID="{54568AD9-04F4-DC4A-97B3-74E60247B335}" presName="bgRectTx" presStyleLbl="bgShp" presStyleIdx="0" presStyleCnt="3">
        <dgm:presLayoutVars>
          <dgm:bulletEnabled val="1"/>
        </dgm:presLayoutVars>
      </dgm:prSet>
      <dgm:spPr/>
      <dgm:t>
        <a:bodyPr/>
        <a:lstStyle/>
        <a:p>
          <a:endParaRPr lang="en-US"/>
        </a:p>
      </dgm:t>
    </dgm:pt>
    <dgm:pt modelId="{09CBBC3D-D5E5-C042-81F8-908917AA7CAC}" type="pres">
      <dgm:prSet presAssocID="{54568AD9-04F4-DC4A-97B3-74E60247B335}" presName="spComp" presStyleCnt="0"/>
      <dgm:spPr/>
      <dgm:t>
        <a:bodyPr/>
        <a:lstStyle/>
        <a:p>
          <a:endParaRPr lang="en-US"/>
        </a:p>
      </dgm:t>
    </dgm:pt>
    <dgm:pt modelId="{6F3C759F-4295-924B-85A1-654BEAA6D7F9}" type="pres">
      <dgm:prSet presAssocID="{54568AD9-04F4-DC4A-97B3-74E60247B335}" presName="vSp" presStyleCnt="0"/>
      <dgm:spPr/>
      <dgm:t>
        <a:bodyPr/>
        <a:lstStyle/>
        <a:p>
          <a:endParaRPr lang="en-US"/>
        </a:p>
      </dgm:t>
    </dgm:pt>
    <dgm:pt modelId="{D803D4DA-DECD-F34A-B24C-95FF00B22828}" type="pres">
      <dgm:prSet presAssocID="{5DE978D2-EFC8-0E4A-A527-2453B4C46695}" presName="rectComp" presStyleCnt="0"/>
      <dgm:spPr/>
      <dgm:t>
        <a:bodyPr/>
        <a:lstStyle/>
        <a:p>
          <a:endParaRPr lang="en-US"/>
        </a:p>
      </dgm:t>
    </dgm:pt>
    <dgm:pt modelId="{DD66E285-1278-E946-9A5A-2E84CAFCA0B7}" type="pres">
      <dgm:prSet presAssocID="{5DE978D2-EFC8-0E4A-A527-2453B4C46695}" presName="bgRect" presStyleLbl="bgShp" presStyleIdx="1" presStyleCnt="3"/>
      <dgm:spPr/>
      <dgm:t>
        <a:bodyPr/>
        <a:lstStyle/>
        <a:p>
          <a:endParaRPr lang="en-US"/>
        </a:p>
      </dgm:t>
    </dgm:pt>
    <dgm:pt modelId="{485499D3-B094-FE41-BCF8-EC13750AA3C3}" type="pres">
      <dgm:prSet presAssocID="{5DE978D2-EFC8-0E4A-A527-2453B4C46695}" presName="bgRectTx" presStyleLbl="bgShp" presStyleIdx="1" presStyleCnt="3">
        <dgm:presLayoutVars>
          <dgm:bulletEnabled val="1"/>
        </dgm:presLayoutVars>
      </dgm:prSet>
      <dgm:spPr/>
      <dgm:t>
        <a:bodyPr/>
        <a:lstStyle/>
        <a:p>
          <a:endParaRPr lang="en-US"/>
        </a:p>
      </dgm:t>
    </dgm:pt>
    <dgm:pt modelId="{35D2A021-1B68-3C44-BEAA-081348D7B6F7}" type="pres">
      <dgm:prSet presAssocID="{5DE978D2-EFC8-0E4A-A527-2453B4C46695}" presName="spComp" presStyleCnt="0"/>
      <dgm:spPr/>
      <dgm:t>
        <a:bodyPr/>
        <a:lstStyle/>
        <a:p>
          <a:endParaRPr lang="en-US"/>
        </a:p>
      </dgm:t>
    </dgm:pt>
    <dgm:pt modelId="{691D7132-FBA9-AD4E-ADA7-1E6806A33A9B}" type="pres">
      <dgm:prSet presAssocID="{5DE978D2-EFC8-0E4A-A527-2453B4C46695}" presName="vSp" presStyleCnt="0"/>
      <dgm:spPr/>
      <dgm:t>
        <a:bodyPr/>
        <a:lstStyle/>
        <a:p>
          <a:endParaRPr lang="en-US"/>
        </a:p>
      </dgm:t>
    </dgm:pt>
    <dgm:pt modelId="{69AE1712-E11D-1F45-A91C-F92EF545CAD0}" type="pres">
      <dgm:prSet presAssocID="{9DA2DE2F-41D0-9147-866A-C94144D6D116}" presName="rectComp" presStyleCnt="0"/>
      <dgm:spPr/>
      <dgm:t>
        <a:bodyPr/>
        <a:lstStyle/>
        <a:p>
          <a:endParaRPr lang="en-US"/>
        </a:p>
      </dgm:t>
    </dgm:pt>
    <dgm:pt modelId="{AD33167C-DB72-C549-B730-4C5E13448A25}" type="pres">
      <dgm:prSet presAssocID="{9DA2DE2F-41D0-9147-866A-C94144D6D116}" presName="bgRect" presStyleLbl="bgShp" presStyleIdx="2" presStyleCnt="3"/>
      <dgm:spPr/>
      <dgm:t>
        <a:bodyPr/>
        <a:lstStyle/>
        <a:p>
          <a:endParaRPr lang="en-US"/>
        </a:p>
      </dgm:t>
    </dgm:pt>
    <dgm:pt modelId="{FD17F16A-6DAD-3546-8A23-8AB4C9241C82}" type="pres">
      <dgm:prSet presAssocID="{9DA2DE2F-41D0-9147-866A-C94144D6D116}" presName="bgRectTx" presStyleLbl="bgShp" presStyleIdx="2" presStyleCnt="3">
        <dgm:presLayoutVars>
          <dgm:bulletEnabled val="1"/>
        </dgm:presLayoutVars>
      </dgm:prSet>
      <dgm:spPr/>
      <dgm:t>
        <a:bodyPr/>
        <a:lstStyle/>
        <a:p>
          <a:endParaRPr lang="en-US"/>
        </a:p>
      </dgm:t>
    </dgm:pt>
  </dgm:ptLst>
  <dgm:cxnLst>
    <dgm:cxn modelId="{6CE0B333-8736-CE4F-B4CF-2DB7DC6E3092}" type="presOf" srcId="{E6D81939-DB02-304D-96FA-D9F3E665D4B1}" destId="{2311966C-7778-3146-B4B2-8DC5956B77CD}" srcOrd="0" destOrd="0" presId="urn:microsoft.com/office/officeart/2005/8/layout/hierarchy6"/>
    <dgm:cxn modelId="{A6D13D1A-7F28-9947-99C2-F111CF29F102}" srcId="{8B6BF7E5-7D00-8E47-BDB3-338A502BB4D9}" destId="{E6D81939-DB02-304D-96FA-D9F3E665D4B1}" srcOrd="1" destOrd="0" parTransId="{DBD4253F-F23C-4C4C-8BE8-F65BCA13A8A5}" sibTransId="{4CDA6234-16C3-8A4E-8C52-D4E2B5BFF226}"/>
    <dgm:cxn modelId="{A0710239-23F2-FA47-A044-811EC9E8E7D2}" type="presOf" srcId="{9DA2DE2F-41D0-9147-866A-C94144D6D116}" destId="{FD17F16A-6DAD-3546-8A23-8AB4C9241C82}" srcOrd="1" destOrd="0" presId="urn:microsoft.com/office/officeart/2005/8/layout/hierarchy6"/>
    <dgm:cxn modelId="{2104C730-857E-1A4E-97B2-2AF6BC6D6A48}" type="presOf" srcId="{54568AD9-04F4-DC4A-97B3-74E60247B335}" destId="{519307D7-55D9-C745-9A75-04C9E226989D}" srcOrd="1" destOrd="0" presId="urn:microsoft.com/office/officeart/2005/8/layout/hierarchy6"/>
    <dgm:cxn modelId="{A56AD5E3-C2EC-D44F-8A28-E13839179D36}" srcId="{5E300452-467E-7C49-89D9-5B23A1365647}" destId="{5DE978D2-EFC8-0E4A-A527-2453B4C46695}" srcOrd="2" destOrd="0" parTransId="{D897A1F5-E0C8-174C-A233-DB95E5B99CE2}" sibTransId="{E22E6F40-054F-5248-924E-A34864944CD0}"/>
    <dgm:cxn modelId="{26DB3736-5C8D-2142-82B2-AAA8E0317A21}" type="presOf" srcId="{E03D4D83-FFC2-3B41-9D55-B4F54F975312}" destId="{A4DE1934-8923-5742-9EF8-609663DE796F}" srcOrd="0" destOrd="0" presId="urn:microsoft.com/office/officeart/2005/8/layout/hierarchy6"/>
    <dgm:cxn modelId="{312849CD-BE18-D04F-A5E2-6990FD74B9D6}" srcId="{A394C235-192F-5547-9FDF-E2AE2A64FE53}" destId="{4996D509-CE5B-D644-8057-9C64E02E6EC6}" srcOrd="1" destOrd="0" parTransId="{E03D4D83-FFC2-3B41-9D55-B4F54F975312}" sibTransId="{A1DFDE04-5790-2343-B57B-EA81D168CE52}"/>
    <dgm:cxn modelId="{0639BD57-0365-134D-8F41-0C9F541C98CD}" type="presOf" srcId="{DBD4253F-F23C-4C4C-8BE8-F65BCA13A8A5}" destId="{D5455CD9-7A3E-D549-8EEB-33934783753E}" srcOrd="0" destOrd="0" presId="urn:microsoft.com/office/officeart/2005/8/layout/hierarchy6"/>
    <dgm:cxn modelId="{4516D4CC-18BD-D649-8F10-6B1C3A8ABF8F}" type="presOf" srcId="{7F24FCE9-A928-5B47-9304-B15C861A41F6}" destId="{9488A401-8304-E843-84F4-19318314FC23}" srcOrd="0" destOrd="0" presId="urn:microsoft.com/office/officeart/2005/8/layout/hierarchy6"/>
    <dgm:cxn modelId="{2AE6E15B-2138-274F-9560-09C36E41A310}" type="presOf" srcId="{5DE978D2-EFC8-0E4A-A527-2453B4C46695}" destId="{485499D3-B094-FE41-BCF8-EC13750AA3C3}" srcOrd="1" destOrd="0" presId="urn:microsoft.com/office/officeart/2005/8/layout/hierarchy6"/>
    <dgm:cxn modelId="{4A850F89-FC4B-2B45-B7AC-200C2EBF5F69}" type="presOf" srcId="{5E300452-467E-7C49-89D9-5B23A1365647}" destId="{3C1515C8-569D-8E4E-91E8-E854F3CBB956}" srcOrd="0" destOrd="0" presId="urn:microsoft.com/office/officeart/2005/8/layout/hierarchy6"/>
    <dgm:cxn modelId="{0BCCF102-C533-5B45-8B3F-610C19BE8572}" srcId="{8B6BF7E5-7D00-8E47-BDB3-338A502BB4D9}" destId="{A394C235-192F-5547-9FDF-E2AE2A64FE53}" srcOrd="0" destOrd="0" parTransId="{79A9934F-3C6F-7E4C-B5E7-81327B612FB8}" sibTransId="{3996129B-96C8-BC47-B699-49CEA7723567}"/>
    <dgm:cxn modelId="{68F72569-7491-4D4C-B0F4-8AAFFD6F0ACF}" srcId="{5E300452-467E-7C49-89D9-5B23A1365647}" destId="{9DA2DE2F-41D0-9147-866A-C94144D6D116}" srcOrd="3" destOrd="0" parTransId="{CDC0958D-DAC8-AC4A-B826-57ABC3E2EE88}" sibTransId="{481DAA4D-5E40-D047-B7D3-B7204D28B44B}"/>
    <dgm:cxn modelId="{15DA7772-F8E5-4B40-A3E8-CDCE48467B86}" type="presOf" srcId="{514E3CAD-9A5E-F940-908C-F17D3C3002BA}" destId="{467E4F85-FE43-4E4E-96EE-F1F085D78446}" srcOrd="0" destOrd="0" presId="urn:microsoft.com/office/officeart/2005/8/layout/hierarchy6"/>
    <dgm:cxn modelId="{E20B4DC8-A2A7-7242-9F15-3E056DB6CD69}" type="presOf" srcId="{54568AD9-04F4-DC4A-97B3-74E60247B335}" destId="{098D8CB9-069C-7A44-8051-4D7EF071E753}" srcOrd="0" destOrd="0" presId="urn:microsoft.com/office/officeart/2005/8/layout/hierarchy6"/>
    <dgm:cxn modelId="{59444E13-54F2-EA45-9A0B-3B1911151FC4}" srcId="{5E300452-467E-7C49-89D9-5B23A1365647}" destId="{8B6BF7E5-7D00-8E47-BDB3-338A502BB4D9}" srcOrd="0" destOrd="0" parTransId="{23136958-5D88-A449-B832-F0953526DDDC}" sibTransId="{2D6F11B3-5F2C-7143-9AD5-DBF2263B7139}"/>
    <dgm:cxn modelId="{E5B0A3C5-A5D6-6A4A-9906-E658D6114DFF}" type="presOf" srcId="{8B6BF7E5-7D00-8E47-BDB3-338A502BB4D9}" destId="{255FF25D-40A4-384B-82A7-AD7B705A91C1}" srcOrd="0" destOrd="0" presId="urn:microsoft.com/office/officeart/2005/8/layout/hierarchy6"/>
    <dgm:cxn modelId="{45322A2B-748C-B941-A2EC-5C5BCA4F2968}" type="presOf" srcId="{4996D509-CE5B-D644-8057-9C64E02E6EC6}" destId="{D06A7EAD-0A1B-F448-B749-05E73FF27D63}" srcOrd="0" destOrd="0" presId="urn:microsoft.com/office/officeart/2005/8/layout/hierarchy6"/>
    <dgm:cxn modelId="{8D3D9675-6277-534B-9317-5DE16835936F}" type="presOf" srcId="{9DA2DE2F-41D0-9147-866A-C94144D6D116}" destId="{AD33167C-DB72-C549-B730-4C5E13448A25}" srcOrd="0" destOrd="0" presId="urn:microsoft.com/office/officeart/2005/8/layout/hierarchy6"/>
    <dgm:cxn modelId="{69F9DAC8-871F-8743-AD9A-FB8FFAEAD6BF}" srcId="{A394C235-192F-5547-9FDF-E2AE2A64FE53}" destId="{514E3CAD-9A5E-F940-908C-F17D3C3002BA}" srcOrd="0" destOrd="0" parTransId="{E5DC5692-E521-DF4D-940D-85D4CE2FD7F1}" sibTransId="{08E26703-B969-6F43-B735-778161358347}"/>
    <dgm:cxn modelId="{2593D7AA-6BF9-384B-9C42-CF0E09286E0C}" type="presOf" srcId="{A394C235-192F-5547-9FDF-E2AE2A64FE53}" destId="{25CD3879-F502-8348-9C5B-9701DF5C0165}" srcOrd="0" destOrd="0" presId="urn:microsoft.com/office/officeart/2005/8/layout/hierarchy6"/>
    <dgm:cxn modelId="{A4DC4659-5BBD-9E49-8AE7-832F221DCC76}" type="presOf" srcId="{5DE978D2-EFC8-0E4A-A527-2453B4C46695}" destId="{DD66E285-1278-E946-9A5A-2E84CAFCA0B7}" srcOrd="0" destOrd="0" presId="urn:microsoft.com/office/officeart/2005/8/layout/hierarchy6"/>
    <dgm:cxn modelId="{D07F3115-A69D-2449-8BA1-37E03D9DA01E}" type="presOf" srcId="{79A9934F-3C6F-7E4C-B5E7-81327B612FB8}" destId="{AB89CF1A-DF12-8B4A-B77E-BC00A92B037C}" srcOrd="0" destOrd="0" presId="urn:microsoft.com/office/officeart/2005/8/layout/hierarchy6"/>
    <dgm:cxn modelId="{031B2419-3AB9-6E44-8F89-A18A15018FAB}" srcId="{5E300452-467E-7C49-89D9-5B23A1365647}" destId="{54568AD9-04F4-DC4A-97B3-74E60247B335}" srcOrd="1" destOrd="0" parTransId="{1F032853-9320-A44D-8174-ED9AFB2F789D}" sibTransId="{8895F89B-2943-1F45-B1F1-B90431608A53}"/>
    <dgm:cxn modelId="{DE3596C8-71EE-0340-80C3-4C404916338B}" type="presOf" srcId="{748E5FB8-8A09-1B4B-92C6-4B792EE59C07}" destId="{E031C770-0DCE-DF45-AABD-7F16D893D1F6}" srcOrd="0" destOrd="0" presId="urn:microsoft.com/office/officeart/2005/8/layout/hierarchy6"/>
    <dgm:cxn modelId="{DFECE5A5-7C11-6C4E-B043-83A089B963DF}" type="presOf" srcId="{E5DC5692-E521-DF4D-940D-85D4CE2FD7F1}" destId="{0F2ADA6D-8103-FB48-91B7-913776630413}" srcOrd="0" destOrd="0" presId="urn:microsoft.com/office/officeart/2005/8/layout/hierarchy6"/>
    <dgm:cxn modelId="{F2D7B3B3-F41F-BE49-AC27-83DE14AAC7B1}" srcId="{E6D81939-DB02-304D-96FA-D9F3E665D4B1}" destId="{748E5FB8-8A09-1B4B-92C6-4B792EE59C07}" srcOrd="0" destOrd="0" parTransId="{7F24FCE9-A928-5B47-9304-B15C861A41F6}" sibTransId="{C2726AE3-9033-7C4E-B480-2036FDE83854}"/>
    <dgm:cxn modelId="{F3E5A70D-E8C1-4F48-B5B8-33D9EAF6A180}" type="presParOf" srcId="{3C1515C8-569D-8E4E-91E8-E854F3CBB956}" destId="{9AFEF1B9-D78B-7545-85E1-71330ADB40E2}" srcOrd="0" destOrd="0" presId="urn:microsoft.com/office/officeart/2005/8/layout/hierarchy6"/>
    <dgm:cxn modelId="{90EE5FDB-5742-DB49-95C5-C5A7A8F8D8BB}" type="presParOf" srcId="{9AFEF1B9-D78B-7545-85E1-71330ADB40E2}" destId="{92486EBB-E89A-E243-87EB-0E3B9804C612}" srcOrd="0" destOrd="0" presId="urn:microsoft.com/office/officeart/2005/8/layout/hierarchy6"/>
    <dgm:cxn modelId="{5E9DD694-8DA8-C54E-9C4E-F9E52B2E2D77}" type="presParOf" srcId="{9AFEF1B9-D78B-7545-85E1-71330ADB40E2}" destId="{0AD50245-7B86-8743-A918-353C8F968911}" srcOrd="1" destOrd="0" presId="urn:microsoft.com/office/officeart/2005/8/layout/hierarchy6"/>
    <dgm:cxn modelId="{DC67E443-0772-AD45-9C33-D7005F45E2FF}" type="presParOf" srcId="{0AD50245-7B86-8743-A918-353C8F968911}" destId="{CA978943-FB6C-A847-835F-916E477BBE4C}" srcOrd="0" destOrd="0" presId="urn:microsoft.com/office/officeart/2005/8/layout/hierarchy6"/>
    <dgm:cxn modelId="{43A632F4-7B1E-9247-B5C9-02AD483996D2}" type="presParOf" srcId="{CA978943-FB6C-A847-835F-916E477BBE4C}" destId="{255FF25D-40A4-384B-82A7-AD7B705A91C1}" srcOrd="0" destOrd="0" presId="urn:microsoft.com/office/officeart/2005/8/layout/hierarchy6"/>
    <dgm:cxn modelId="{4C475F28-526F-B441-9320-72E02FC66204}" type="presParOf" srcId="{CA978943-FB6C-A847-835F-916E477BBE4C}" destId="{32598F23-81F7-854A-A1E1-8585BD34A73B}" srcOrd="1" destOrd="0" presId="urn:microsoft.com/office/officeart/2005/8/layout/hierarchy6"/>
    <dgm:cxn modelId="{1FF80752-A2B3-3F46-9C57-7D294228CAED}" type="presParOf" srcId="{32598F23-81F7-854A-A1E1-8585BD34A73B}" destId="{AB89CF1A-DF12-8B4A-B77E-BC00A92B037C}" srcOrd="0" destOrd="0" presId="urn:microsoft.com/office/officeart/2005/8/layout/hierarchy6"/>
    <dgm:cxn modelId="{B4F8C825-2A01-D045-ABFD-06A6557C2B20}" type="presParOf" srcId="{32598F23-81F7-854A-A1E1-8585BD34A73B}" destId="{96E0C8DB-64C9-0A4E-8C50-24A29B12EA76}" srcOrd="1" destOrd="0" presId="urn:microsoft.com/office/officeart/2005/8/layout/hierarchy6"/>
    <dgm:cxn modelId="{4D95DC29-7CBA-3B4B-B82A-4C736AC62F42}" type="presParOf" srcId="{96E0C8DB-64C9-0A4E-8C50-24A29B12EA76}" destId="{25CD3879-F502-8348-9C5B-9701DF5C0165}" srcOrd="0" destOrd="0" presId="urn:microsoft.com/office/officeart/2005/8/layout/hierarchy6"/>
    <dgm:cxn modelId="{5B497C09-84DF-3E43-BD2A-4F39EF2362A0}" type="presParOf" srcId="{96E0C8DB-64C9-0A4E-8C50-24A29B12EA76}" destId="{C60B9854-76E6-414A-A41E-CB09446FC234}" srcOrd="1" destOrd="0" presId="urn:microsoft.com/office/officeart/2005/8/layout/hierarchy6"/>
    <dgm:cxn modelId="{6FE60527-F459-9F42-BBD4-FD1AF67382F6}" type="presParOf" srcId="{C60B9854-76E6-414A-A41E-CB09446FC234}" destId="{0F2ADA6D-8103-FB48-91B7-913776630413}" srcOrd="0" destOrd="0" presId="urn:microsoft.com/office/officeart/2005/8/layout/hierarchy6"/>
    <dgm:cxn modelId="{E4ABFBBF-E9A5-D24C-AA50-31805366E721}" type="presParOf" srcId="{C60B9854-76E6-414A-A41E-CB09446FC234}" destId="{E279FC85-B4BD-8841-8069-8BBB32E16818}" srcOrd="1" destOrd="0" presId="urn:microsoft.com/office/officeart/2005/8/layout/hierarchy6"/>
    <dgm:cxn modelId="{8501E7A9-BA62-A543-8529-D60EFCA5545F}" type="presParOf" srcId="{E279FC85-B4BD-8841-8069-8BBB32E16818}" destId="{467E4F85-FE43-4E4E-96EE-F1F085D78446}" srcOrd="0" destOrd="0" presId="urn:microsoft.com/office/officeart/2005/8/layout/hierarchy6"/>
    <dgm:cxn modelId="{733FB245-FDCE-FD40-808A-223F3D0CACD5}" type="presParOf" srcId="{E279FC85-B4BD-8841-8069-8BBB32E16818}" destId="{DFABE6F7-F03B-CC40-862B-D12C870A7B54}" srcOrd="1" destOrd="0" presId="urn:microsoft.com/office/officeart/2005/8/layout/hierarchy6"/>
    <dgm:cxn modelId="{45F54F99-279D-0D45-A528-20824BABD346}" type="presParOf" srcId="{C60B9854-76E6-414A-A41E-CB09446FC234}" destId="{A4DE1934-8923-5742-9EF8-609663DE796F}" srcOrd="2" destOrd="0" presId="urn:microsoft.com/office/officeart/2005/8/layout/hierarchy6"/>
    <dgm:cxn modelId="{60DD53B0-C3DC-2340-885A-ABFDF871D91F}" type="presParOf" srcId="{C60B9854-76E6-414A-A41E-CB09446FC234}" destId="{DA9EF195-4ECF-3B4D-8C08-C1E3A71EFD62}" srcOrd="3" destOrd="0" presId="urn:microsoft.com/office/officeart/2005/8/layout/hierarchy6"/>
    <dgm:cxn modelId="{00DEDA16-AF3F-6545-B06F-C927BA86D0AB}" type="presParOf" srcId="{DA9EF195-4ECF-3B4D-8C08-C1E3A71EFD62}" destId="{D06A7EAD-0A1B-F448-B749-05E73FF27D63}" srcOrd="0" destOrd="0" presId="urn:microsoft.com/office/officeart/2005/8/layout/hierarchy6"/>
    <dgm:cxn modelId="{E75BE8F3-5122-4F48-BE48-FB1B38C9C2B7}" type="presParOf" srcId="{DA9EF195-4ECF-3B4D-8C08-C1E3A71EFD62}" destId="{F79C2F22-6DDF-8847-87E0-CB602A2E07F8}" srcOrd="1" destOrd="0" presId="urn:microsoft.com/office/officeart/2005/8/layout/hierarchy6"/>
    <dgm:cxn modelId="{029EE1D0-E4A3-294C-AD1E-FBE09CC399F6}" type="presParOf" srcId="{32598F23-81F7-854A-A1E1-8585BD34A73B}" destId="{D5455CD9-7A3E-D549-8EEB-33934783753E}" srcOrd="2" destOrd="0" presId="urn:microsoft.com/office/officeart/2005/8/layout/hierarchy6"/>
    <dgm:cxn modelId="{24355F3D-3732-CB4A-92CB-424A4D19EDAE}" type="presParOf" srcId="{32598F23-81F7-854A-A1E1-8585BD34A73B}" destId="{34FD0D57-3C59-9D49-9C9A-174327796193}" srcOrd="3" destOrd="0" presId="urn:microsoft.com/office/officeart/2005/8/layout/hierarchy6"/>
    <dgm:cxn modelId="{1AC4694B-D38F-9946-8A4A-5917B0739C60}" type="presParOf" srcId="{34FD0D57-3C59-9D49-9C9A-174327796193}" destId="{2311966C-7778-3146-B4B2-8DC5956B77CD}" srcOrd="0" destOrd="0" presId="urn:microsoft.com/office/officeart/2005/8/layout/hierarchy6"/>
    <dgm:cxn modelId="{0D1DDBC0-111A-364B-B77E-BBEFA2A91F0E}" type="presParOf" srcId="{34FD0D57-3C59-9D49-9C9A-174327796193}" destId="{B4FDBA14-468E-0941-9600-495F9D974BA7}" srcOrd="1" destOrd="0" presId="urn:microsoft.com/office/officeart/2005/8/layout/hierarchy6"/>
    <dgm:cxn modelId="{4C1F4421-DF91-E34E-8D42-39F3EA01413E}" type="presParOf" srcId="{B4FDBA14-468E-0941-9600-495F9D974BA7}" destId="{9488A401-8304-E843-84F4-19318314FC23}" srcOrd="0" destOrd="0" presId="urn:microsoft.com/office/officeart/2005/8/layout/hierarchy6"/>
    <dgm:cxn modelId="{2AC23DAC-0C34-EE4E-8BA9-9789D5E2898B}" type="presParOf" srcId="{B4FDBA14-468E-0941-9600-495F9D974BA7}" destId="{204CE325-A813-6A47-9E3B-E04B14D7091A}" srcOrd="1" destOrd="0" presId="urn:microsoft.com/office/officeart/2005/8/layout/hierarchy6"/>
    <dgm:cxn modelId="{809007F4-4C4E-E64E-BB6E-4DD0B8FCC4C7}" type="presParOf" srcId="{204CE325-A813-6A47-9E3B-E04B14D7091A}" destId="{E031C770-0DCE-DF45-AABD-7F16D893D1F6}" srcOrd="0" destOrd="0" presId="urn:microsoft.com/office/officeart/2005/8/layout/hierarchy6"/>
    <dgm:cxn modelId="{AD025C2A-AEE2-CB4A-A31B-39101C99F138}" type="presParOf" srcId="{204CE325-A813-6A47-9E3B-E04B14D7091A}" destId="{846FAC12-7963-D545-85FA-6D0E65E0EDA1}" srcOrd="1" destOrd="0" presId="urn:microsoft.com/office/officeart/2005/8/layout/hierarchy6"/>
    <dgm:cxn modelId="{CD283E97-6AE5-2241-8148-91CE1D512AB0}" type="presParOf" srcId="{3C1515C8-569D-8E4E-91E8-E854F3CBB956}" destId="{2C5FDCA5-F270-E641-9402-F065B750F734}" srcOrd="1" destOrd="0" presId="urn:microsoft.com/office/officeart/2005/8/layout/hierarchy6"/>
    <dgm:cxn modelId="{45191422-FE86-604A-BB2A-9C603DCA12DF}" type="presParOf" srcId="{2C5FDCA5-F270-E641-9402-F065B750F734}" destId="{BB2A829F-35A7-7E4C-96CB-D2C6D599D4B3}" srcOrd="0" destOrd="0" presId="urn:microsoft.com/office/officeart/2005/8/layout/hierarchy6"/>
    <dgm:cxn modelId="{9A883508-3217-604F-9C91-226A3427CB6F}" type="presParOf" srcId="{BB2A829F-35A7-7E4C-96CB-D2C6D599D4B3}" destId="{098D8CB9-069C-7A44-8051-4D7EF071E753}" srcOrd="0" destOrd="0" presId="urn:microsoft.com/office/officeart/2005/8/layout/hierarchy6"/>
    <dgm:cxn modelId="{72641965-5E17-9040-9156-4717216CC219}" type="presParOf" srcId="{BB2A829F-35A7-7E4C-96CB-D2C6D599D4B3}" destId="{519307D7-55D9-C745-9A75-04C9E226989D}" srcOrd="1" destOrd="0" presId="urn:microsoft.com/office/officeart/2005/8/layout/hierarchy6"/>
    <dgm:cxn modelId="{9037657E-9260-8349-ADBA-8019624952B4}" type="presParOf" srcId="{2C5FDCA5-F270-E641-9402-F065B750F734}" destId="{09CBBC3D-D5E5-C042-81F8-908917AA7CAC}" srcOrd="1" destOrd="0" presId="urn:microsoft.com/office/officeart/2005/8/layout/hierarchy6"/>
    <dgm:cxn modelId="{9F273B34-D880-D34B-A111-880BD0BE56F6}" type="presParOf" srcId="{09CBBC3D-D5E5-C042-81F8-908917AA7CAC}" destId="{6F3C759F-4295-924B-85A1-654BEAA6D7F9}" srcOrd="0" destOrd="0" presId="urn:microsoft.com/office/officeart/2005/8/layout/hierarchy6"/>
    <dgm:cxn modelId="{6EB43968-E436-FF46-8626-7E71D12CDB14}" type="presParOf" srcId="{2C5FDCA5-F270-E641-9402-F065B750F734}" destId="{D803D4DA-DECD-F34A-B24C-95FF00B22828}" srcOrd="2" destOrd="0" presId="urn:microsoft.com/office/officeart/2005/8/layout/hierarchy6"/>
    <dgm:cxn modelId="{106F753E-9F09-ED48-B3DA-C0CAEE0445FD}" type="presParOf" srcId="{D803D4DA-DECD-F34A-B24C-95FF00B22828}" destId="{DD66E285-1278-E946-9A5A-2E84CAFCA0B7}" srcOrd="0" destOrd="0" presId="urn:microsoft.com/office/officeart/2005/8/layout/hierarchy6"/>
    <dgm:cxn modelId="{318FE8D9-B9A3-0A48-84A9-315BAFDFE113}" type="presParOf" srcId="{D803D4DA-DECD-F34A-B24C-95FF00B22828}" destId="{485499D3-B094-FE41-BCF8-EC13750AA3C3}" srcOrd="1" destOrd="0" presId="urn:microsoft.com/office/officeart/2005/8/layout/hierarchy6"/>
    <dgm:cxn modelId="{2350536E-145B-F447-8939-9674A23EE7F5}" type="presParOf" srcId="{2C5FDCA5-F270-E641-9402-F065B750F734}" destId="{35D2A021-1B68-3C44-BEAA-081348D7B6F7}" srcOrd="3" destOrd="0" presId="urn:microsoft.com/office/officeart/2005/8/layout/hierarchy6"/>
    <dgm:cxn modelId="{AC3ECCD1-55E9-6749-A2A4-198979B0878A}" type="presParOf" srcId="{35D2A021-1B68-3C44-BEAA-081348D7B6F7}" destId="{691D7132-FBA9-AD4E-ADA7-1E6806A33A9B}" srcOrd="0" destOrd="0" presId="urn:microsoft.com/office/officeart/2005/8/layout/hierarchy6"/>
    <dgm:cxn modelId="{5C63821A-ACF3-4C4B-BB75-3BD713568285}" type="presParOf" srcId="{2C5FDCA5-F270-E641-9402-F065B750F734}" destId="{69AE1712-E11D-1F45-A91C-F92EF545CAD0}" srcOrd="4" destOrd="0" presId="urn:microsoft.com/office/officeart/2005/8/layout/hierarchy6"/>
    <dgm:cxn modelId="{5A2D6F10-D089-9D44-97AE-BE3624C58436}" type="presParOf" srcId="{69AE1712-E11D-1F45-A91C-F92EF545CAD0}" destId="{AD33167C-DB72-C549-B730-4C5E13448A25}" srcOrd="0" destOrd="0" presId="urn:microsoft.com/office/officeart/2005/8/layout/hierarchy6"/>
    <dgm:cxn modelId="{8F9FDB87-CE63-E94B-8B8D-96C8D84FA329}" type="presParOf" srcId="{69AE1712-E11D-1F45-A91C-F92EF545CAD0}" destId="{FD17F16A-6DAD-3546-8A23-8AB4C9241C82}" srcOrd="1" destOrd="0" presId="urn:microsoft.com/office/officeart/2005/8/layout/hierarchy6"/>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EED9383C-EB29-4432-B205-D185B6EBD32C}" type="doc">
      <dgm:prSet loTypeId="urn:microsoft.com/office/officeart/2005/8/layout/orgChart1" loCatId="hierarchy" qsTypeId="urn:microsoft.com/office/officeart/2005/8/quickstyle/simple3" qsCatId="simple" csTypeId="urn:microsoft.com/office/officeart/2005/8/colors/accent4_4" csCatId="accent4" phldr="1"/>
      <dgm:spPr/>
      <dgm:t>
        <a:bodyPr/>
        <a:lstStyle/>
        <a:p>
          <a:endParaRPr lang="en-US"/>
        </a:p>
      </dgm:t>
    </dgm:pt>
    <dgm:pt modelId="{C269BD25-7C02-4C38-A127-7866D2857C9A}">
      <dgm:prSet phldrT="[Text]">
        <dgm:style>
          <a:lnRef idx="0">
            <a:schemeClr val="dk1"/>
          </a:lnRef>
          <a:fillRef idx="3">
            <a:schemeClr val="dk1"/>
          </a:fillRef>
          <a:effectRef idx="3">
            <a:schemeClr val="dk1"/>
          </a:effectRef>
          <a:fontRef idx="minor">
            <a:schemeClr val="lt1"/>
          </a:fontRef>
        </dgm:style>
      </dgm:prSet>
      <dgm:spPr/>
      <dgm:t>
        <a:bodyPr/>
        <a:lstStyle/>
        <a:p>
          <a:r>
            <a:rPr lang="en-US" dirty="0" smtClean="0"/>
            <a:t>Bill Introduced</a:t>
          </a:r>
        </a:p>
        <a:p>
          <a:r>
            <a:rPr lang="en-US" dirty="0" smtClean="0"/>
            <a:t>“Read”</a:t>
          </a:r>
          <a:endParaRPr lang="en-US" dirty="0"/>
        </a:p>
      </dgm:t>
    </dgm:pt>
    <dgm:pt modelId="{4D38845C-36EC-4B76-A6D9-A8A4F333EAA6}" type="parTrans" cxnId="{BB79AC14-AD5F-44DE-899A-B0EF1DAD7FC8}">
      <dgm:prSet/>
      <dgm:spPr/>
      <dgm:t>
        <a:bodyPr/>
        <a:lstStyle/>
        <a:p>
          <a:endParaRPr lang="en-US"/>
        </a:p>
      </dgm:t>
    </dgm:pt>
    <dgm:pt modelId="{5DB3A6E4-952E-4885-A7AD-36D7AF35F021}" type="sibTrans" cxnId="{BB79AC14-AD5F-44DE-899A-B0EF1DAD7FC8}">
      <dgm:prSet/>
      <dgm:spPr/>
      <dgm:t>
        <a:bodyPr/>
        <a:lstStyle/>
        <a:p>
          <a:endParaRPr lang="en-US"/>
        </a:p>
      </dgm:t>
    </dgm:pt>
    <dgm:pt modelId="{2D8F290A-2BCF-4AC7-8DF8-EA92437C4F5F}">
      <dgm:prSet phldrT="[Text]">
        <dgm:style>
          <a:lnRef idx="1">
            <a:schemeClr val="accent4"/>
          </a:lnRef>
          <a:fillRef idx="3">
            <a:schemeClr val="accent4"/>
          </a:fillRef>
          <a:effectRef idx="2">
            <a:schemeClr val="accent4"/>
          </a:effectRef>
          <a:fontRef idx="minor">
            <a:schemeClr val="lt1"/>
          </a:fontRef>
        </dgm:style>
      </dgm:prSet>
      <dgm:spPr/>
      <dgm:t>
        <a:bodyPr/>
        <a:lstStyle/>
        <a:p>
          <a:r>
            <a:rPr lang="en-US" dirty="0" smtClean="0"/>
            <a:t>Committee</a:t>
          </a:r>
          <a:endParaRPr lang="en-US" dirty="0"/>
        </a:p>
      </dgm:t>
    </dgm:pt>
    <dgm:pt modelId="{E623F61F-4BC1-47A0-9359-377AA950516D}" type="parTrans" cxnId="{BC8F1EFF-77CC-472D-AA40-5FE9AB235C22}">
      <dgm:prSet/>
      <dgm:spPr/>
      <dgm:t>
        <a:bodyPr/>
        <a:lstStyle/>
        <a:p>
          <a:endParaRPr lang="en-US"/>
        </a:p>
      </dgm:t>
    </dgm:pt>
    <dgm:pt modelId="{CF22B64E-E67E-4472-8B27-4C6D271FAA31}" type="sibTrans" cxnId="{BC8F1EFF-77CC-472D-AA40-5FE9AB235C22}">
      <dgm:prSet/>
      <dgm:spPr/>
      <dgm:t>
        <a:bodyPr/>
        <a:lstStyle/>
        <a:p>
          <a:endParaRPr lang="en-US"/>
        </a:p>
      </dgm:t>
    </dgm:pt>
    <dgm:pt modelId="{072C4016-B202-485B-8B20-9CF3DCEF4ECC}">
      <dgm:prSet phldrT="[Text]">
        <dgm:style>
          <a:lnRef idx="1">
            <a:schemeClr val="accent4"/>
          </a:lnRef>
          <a:fillRef idx="3">
            <a:schemeClr val="accent4"/>
          </a:fillRef>
          <a:effectRef idx="2">
            <a:schemeClr val="accent4"/>
          </a:effectRef>
          <a:fontRef idx="minor">
            <a:schemeClr val="lt1"/>
          </a:fontRef>
        </dgm:style>
      </dgm:prSet>
      <dgm:spPr/>
      <dgm:t>
        <a:bodyPr/>
        <a:lstStyle/>
        <a:p>
          <a:r>
            <a:rPr lang="en-US" dirty="0" smtClean="0"/>
            <a:t>Committee</a:t>
          </a:r>
          <a:endParaRPr lang="en-US" dirty="0"/>
        </a:p>
      </dgm:t>
    </dgm:pt>
    <dgm:pt modelId="{B611C38B-1958-40AA-B914-9520DB8032D4}" type="parTrans" cxnId="{0219DB6D-5792-4886-94F0-3D42E81794E5}">
      <dgm:prSet/>
      <dgm:spPr/>
      <dgm:t>
        <a:bodyPr/>
        <a:lstStyle/>
        <a:p>
          <a:endParaRPr lang="en-US"/>
        </a:p>
      </dgm:t>
    </dgm:pt>
    <dgm:pt modelId="{43CFF6C3-9821-42AA-8184-77D3279A5ED5}" type="sibTrans" cxnId="{0219DB6D-5792-4886-94F0-3D42E81794E5}">
      <dgm:prSet/>
      <dgm:spPr/>
      <dgm:t>
        <a:bodyPr/>
        <a:lstStyle/>
        <a:p>
          <a:endParaRPr lang="en-US"/>
        </a:p>
      </dgm:t>
    </dgm:pt>
    <dgm:pt modelId="{64C544DC-B3A0-49A3-8DD6-D9E7F3894842}">
      <dgm:prSet phldrT="[Text]">
        <dgm:style>
          <a:lnRef idx="1">
            <a:schemeClr val="accent4"/>
          </a:lnRef>
          <a:fillRef idx="3">
            <a:schemeClr val="accent4"/>
          </a:fillRef>
          <a:effectRef idx="2">
            <a:schemeClr val="accent4"/>
          </a:effectRef>
          <a:fontRef idx="minor">
            <a:schemeClr val="lt1"/>
          </a:fontRef>
        </dgm:style>
      </dgm:prSet>
      <dgm:spPr/>
      <dgm:t>
        <a:bodyPr/>
        <a:lstStyle/>
        <a:p>
          <a:r>
            <a:rPr lang="en-US" dirty="0" smtClean="0"/>
            <a:t>Committee</a:t>
          </a:r>
          <a:endParaRPr lang="en-US" dirty="0"/>
        </a:p>
      </dgm:t>
    </dgm:pt>
    <dgm:pt modelId="{DFBCF05D-E879-4D2B-9289-DBD94E9318E5}" type="parTrans" cxnId="{FDCC819E-342C-4540-940F-0A20ECB589ED}">
      <dgm:prSet/>
      <dgm:spPr/>
      <dgm:t>
        <a:bodyPr/>
        <a:lstStyle/>
        <a:p>
          <a:endParaRPr lang="en-US"/>
        </a:p>
      </dgm:t>
    </dgm:pt>
    <dgm:pt modelId="{FB6DF1A3-A3A0-4D81-BBB0-18906407A2C3}" type="sibTrans" cxnId="{FDCC819E-342C-4540-940F-0A20ECB589ED}">
      <dgm:prSet/>
      <dgm:spPr/>
      <dgm:t>
        <a:bodyPr/>
        <a:lstStyle/>
        <a:p>
          <a:endParaRPr lang="en-US"/>
        </a:p>
      </dgm:t>
    </dgm:pt>
    <dgm:pt modelId="{108744A6-BC0E-43C5-A561-6ABAFD5ED7F6}" type="pres">
      <dgm:prSet presAssocID="{EED9383C-EB29-4432-B205-D185B6EBD32C}" presName="hierChild1" presStyleCnt="0">
        <dgm:presLayoutVars>
          <dgm:orgChart val="1"/>
          <dgm:chPref val="1"/>
          <dgm:dir/>
          <dgm:animOne val="branch"/>
          <dgm:animLvl val="lvl"/>
          <dgm:resizeHandles/>
        </dgm:presLayoutVars>
      </dgm:prSet>
      <dgm:spPr/>
      <dgm:t>
        <a:bodyPr/>
        <a:lstStyle/>
        <a:p>
          <a:endParaRPr lang="en-US"/>
        </a:p>
      </dgm:t>
    </dgm:pt>
    <dgm:pt modelId="{BE253493-57B0-4E2A-9A65-5DAD27BCDC61}" type="pres">
      <dgm:prSet presAssocID="{C269BD25-7C02-4C38-A127-7866D2857C9A}" presName="hierRoot1" presStyleCnt="0">
        <dgm:presLayoutVars>
          <dgm:hierBranch val="init"/>
        </dgm:presLayoutVars>
      </dgm:prSet>
      <dgm:spPr/>
      <dgm:t>
        <a:bodyPr/>
        <a:lstStyle/>
        <a:p>
          <a:endParaRPr lang="en-US"/>
        </a:p>
      </dgm:t>
    </dgm:pt>
    <dgm:pt modelId="{89FC4621-CFE4-4337-AA15-BD846BA0DBBF}" type="pres">
      <dgm:prSet presAssocID="{C269BD25-7C02-4C38-A127-7866D2857C9A}" presName="rootComposite1" presStyleCnt="0"/>
      <dgm:spPr/>
      <dgm:t>
        <a:bodyPr/>
        <a:lstStyle/>
        <a:p>
          <a:endParaRPr lang="en-US"/>
        </a:p>
      </dgm:t>
    </dgm:pt>
    <dgm:pt modelId="{87BC23B8-C426-4C53-8904-BD121616A162}" type="pres">
      <dgm:prSet presAssocID="{C269BD25-7C02-4C38-A127-7866D2857C9A}" presName="rootText1" presStyleLbl="node0" presStyleIdx="0" presStyleCnt="1" custScaleY="129342" custLinFactY="-23169" custLinFactNeighborX="-10361" custLinFactNeighborY="-100000">
        <dgm:presLayoutVars>
          <dgm:chPref val="3"/>
        </dgm:presLayoutVars>
      </dgm:prSet>
      <dgm:spPr>
        <a:prstGeom prst="roundRect">
          <a:avLst/>
        </a:prstGeom>
      </dgm:spPr>
      <dgm:t>
        <a:bodyPr/>
        <a:lstStyle/>
        <a:p>
          <a:endParaRPr lang="en-US"/>
        </a:p>
      </dgm:t>
    </dgm:pt>
    <dgm:pt modelId="{94C6C244-0EEC-49EF-AB1B-DFE7AA4CC0BB}" type="pres">
      <dgm:prSet presAssocID="{C269BD25-7C02-4C38-A127-7866D2857C9A}" presName="rootConnector1" presStyleLbl="node1" presStyleIdx="0" presStyleCnt="0"/>
      <dgm:spPr/>
      <dgm:t>
        <a:bodyPr/>
        <a:lstStyle/>
        <a:p>
          <a:endParaRPr lang="en-US"/>
        </a:p>
      </dgm:t>
    </dgm:pt>
    <dgm:pt modelId="{B49B0AE8-8529-4678-911D-9EA02A4CC612}" type="pres">
      <dgm:prSet presAssocID="{C269BD25-7C02-4C38-A127-7866D2857C9A}" presName="hierChild2" presStyleCnt="0"/>
      <dgm:spPr/>
      <dgm:t>
        <a:bodyPr/>
        <a:lstStyle/>
        <a:p>
          <a:endParaRPr lang="en-US"/>
        </a:p>
      </dgm:t>
    </dgm:pt>
    <dgm:pt modelId="{A6E09248-696A-4E13-A682-BB8999BE359A}" type="pres">
      <dgm:prSet presAssocID="{E623F61F-4BC1-47A0-9359-377AA950516D}" presName="Name37" presStyleLbl="parChTrans1D2" presStyleIdx="0" presStyleCnt="3"/>
      <dgm:spPr/>
      <dgm:t>
        <a:bodyPr/>
        <a:lstStyle/>
        <a:p>
          <a:endParaRPr lang="en-US"/>
        </a:p>
      </dgm:t>
    </dgm:pt>
    <dgm:pt modelId="{C0450647-53DF-4E40-97D9-FA5198070E33}" type="pres">
      <dgm:prSet presAssocID="{2D8F290A-2BCF-4AC7-8DF8-EA92437C4F5F}" presName="hierRoot2" presStyleCnt="0">
        <dgm:presLayoutVars>
          <dgm:hierBranch val="init"/>
        </dgm:presLayoutVars>
      </dgm:prSet>
      <dgm:spPr/>
      <dgm:t>
        <a:bodyPr/>
        <a:lstStyle/>
        <a:p>
          <a:endParaRPr lang="en-US"/>
        </a:p>
      </dgm:t>
    </dgm:pt>
    <dgm:pt modelId="{12655770-C6F6-4601-8091-926BEF928ADB}" type="pres">
      <dgm:prSet presAssocID="{2D8F290A-2BCF-4AC7-8DF8-EA92437C4F5F}" presName="rootComposite" presStyleCnt="0"/>
      <dgm:spPr/>
      <dgm:t>
        <a:bodyPr/>
        <a:lstStyle/>
        <a:p>
          <a:endParaRPr lang="en-US"/>
        </a:p>
      </dgm:t>
    </dgm:pt>
    <dgm:pt modelId="{ED6D6F60-FA7A-4A9E-A1AB-099239548374}" type="pres">
      <dgm:prSet presAssocID="{2D8F290A-2BCF-4AC7-8DF8-EA92437C4F5F}" presName="rootText" presStyleLbl="node2" presStyleIdx="0" presStyleCnt="3" custLinFactNeighborX="3330" custLinFactNeighborY="-77379">
        <dgm:presLayoutVars>
          <dgm:chPref val="3"/>
        </dgm:presLayoutVars>
      </dgm:prSet>
      <dgm:spPr>
        <a:prstGeom prst="roundRect">
          <a:avLst/>
        </a:prstGeom>
      </dgm:spPr>
      <dgm:t>
        <a:bodyPr/>
        <a:lstStyle/>
        <a:p>
          <a:endParaRPr lang="en-US"/>
        </a:p>
      </dgm:t>
    </dgm:pt>
    <dgm:pt modelId="{E9ED8ABF-79EA-4ECE-A302-61FF470C13F5}" type="pres">
      <dgm:prSet presAssocID="{2D8F290A-2BCF-4AC7-8DF8-EA92437C4F5F}" presName="rootConnector" presStyleLbl="node2" presStyleIdx="0" presStyleCnt="3"/>
      <dgm:spPr/>
      <dgm:t>
        <a:bodyPr/>
        <a:lstStyle/>
        <a:p>
          <a:endParaRPr lang="en-US"/>
        </a:p>
      </dgm:t>
    </dgm:pt>
    <dgm:pt modelId="{C91A9F89-E21C-42E8-BD5E-3C0BE549173B}" type="pres">
      <dgm:prSet presAssocID="{2D8F290A-2BCF-4AC7-8DF8-EA92437C4F5F}" presName="hierChild4" presStyleCnt="0"/>
      <dgm:spPr/>
      <dgm:t>
        <a:bodyPr/>
        <a:lstStyle/>
        <a:p>
          <a:endParaRPr lang="en-US"/>
        </a:p>
      </dgm:t>
    </dgm:pt>
    <dgm:pt modelId="{D996BA9F-3DCB-4CA7-BA22-B0B7AE465A72}" type="pres">
      <dgm:prSet presAssocID="{2D8F290A-2BCF-4AC7-8DF8-EA92437C4F5F}" presName="hierChild5" presStyleCnt="0"/>
      <dgm:spPr/>
      <dgm:t>
        <a:bodyPr/>
        <a:lstStyle/>
        <a:p>
          <a:endParaRPr lang="en-US"/>
        </a:p>
      </dgm:t>
    </dgm:pt>
    <dgm:pt modelId="{CEC9BE97-C10B-4A8B-8C3D-08027ADF0A54}" type="pres">
      <dgm:prSet presAssocID="{B611C38B-1958-40AA-B914-9520DB8032D4}" presName="Name37" presStyleLbl="parChTrans1D2" presStyleIdx="1" presStyleCnt="3"/>
      <dgm:spPr/>
      <dgm:t>
        <a:bodyPr/>
        <a:lstStyle/>
        <a:p>
          <a:endParaRPr lang="en-US"/>
        </a:p>
      </dgm:t>
    </dgm:pt>
    <dgm:pt modelId="{BC2CB40C-2A46-421C-9412-986EF81C2674}" type="pres">
      <dgm:prSet presAssocID="{072C4016-B202-485B-8B20-9CF3DCEF4ECC}" presName="hierRoot2" presStyleCnt="0">
        <dgm:presLayoutVars>
          <dgm:hierBranch val="init"/>
        </dgm:presLayoutVars>
      </dgm:prSet>
      <dgm:spPr/>
      <dgm:t>
        <a:bodyPr/>
        <a:lstStyle/>
        <a:p>
          <a:endParaRPr lang="en-US"/>
        </a:p>
      </dgm:t>
    </dgm:pt>
    <dgm:pt modelId="{DEC0DB7D-FFC7-4E22-B309-545B5E09487B}" type="pres">
      <dgm:prSet presAssocID="{072C4016-B202-485B-8B20-9CF3DCEF4ECC}" presName="rootComposite" presStyleCnt="0"/>
      <dgm:spPr/>
      <dgm:t>
        <a:bodyPr/>
        <a:lstStyle/>
        <a:p>
          <a:endParaRPr lang="en-US"/>
        </a:p>
      </dgm:t>
    </dgm:pt>
    <dgm:pt modelId="{6CBEE7CC-B3FA-490C-BD77-39A84DA1EB5E}" type="pres">
      <dgm:prSet presAssocID="{072C4016-B202-485B-8B20-9CF3DCEF4ECC}" presName="rootText" presStyleLbl="node2" presStyleIdx="1" presStyleCnt="3" custLinFactX="3654" custLinFactNeighborX="100000" custLinFactNeighborY="-77379">
        <dgm:presLayoutVars>
          <dgm:chPref val="3"/>
        </dgm:presLayoutVars>
      </dgm:prSet>
      <dgm:spPr>
        <a:prstGeom prst="roundRect">
          <a:avLst/>
        </a:prstGeom>
      </dgm:spPr>
      <dgm:t>
        <a:bodyPr/>
        <a:lstStyle/>
        <a:p>
          <a:endParaRPr lang="en-US"/>
        </a:p>
      </dgm:t>
    </dgm:pt>
    <dgm:pt modelId="{2F0D5A5E-651F-44EF-8B93-DF3CA398B56B}" type="pres">
      <dgm:prSet presAssocID="{072C4016-B202-485B-8B20-9CF3DCEF4ECC}" presName="rootConnector" presStyleLbl="node2" presStyleIdx="1" presStyleCnt="3"/>
      <dgm:spPr/>
      <dgm:t>
        <a:bodyPr/>
        <a:lstStyle/>
        <a:p>
          <a:endParaRPr lang="en-US"/>
        </a:p>
      </dgm:t>
    </dgm:pt>
    <dgm:pt modelId="{D447D4A1-1C42-4FBB-9F64-12EE86D07D5D}" type="pres">
      <dgm:prSet presAssocID="{072C4016-B202-485B-8B20-9CF3DCEF4ECC}" presName="hierChild4" presStyleCnt="0"/>
      <dgm:spPr/>
      <dgm:t>
        <a:bodyPr/>
        <a:lstStyle/>
        <a:p>
          <a:endParaRPr lang="en-US"/>
        </a:p>
      </dgm:t>
    </dgm:pt>
    <dgm:pt modelId="{A42DFEED-A3F5-44CE-8B60-F933C4D07BF4}" type="pres">
      <dgm:prSet presAssocID="{072C4016-B202-485B-8B20-9CF3DCEF4ECC}" presName="hierChild5" presStyleCnt="0"/>
      <dgm:spPr/>
      <dgm:t>
        <a:bodyPr/>
        <a:lstStyle/>
        <a:p>
          <a:endParaRPr lang="en-US"/>
        </a:p>
      </dgm:t>
    </dgm:pt>
    <dgm:pt modelId="{994AD63D-C403-4128-89F3-E9B26521B11C}" type="pres">
      <dgm:prSet presAssocID="{DFBCF05D-E879-4D2B-9289-DBD94E9318E5}" presName="Name37" presStyleLbl="parChTrans1D2" presStyleIdx="2" presStyleCnt="3"/>
      <dgm:spPr/>
      <dgm:t>
        <a:bodyPr/>
        <a:lstStyle/>
        <a:p>
          <a:endParaRPr lang="en-US"/>
        </a:p>
      </dgm:t>
    </dgm:pt>
    <dgm:pt modelId="{1056E80D-1039-4788-94F0-12F9ACEF6517}" type="pres">
      <dgm:prSet presAssocID="{64C544DC-B3A0-49A3-8DD6-D9E7F3894842}" presName="hierRoot2" presStyleCnt="0">
        <dgm:presLayoutVars>
          <dgm:hierBranch val="init"/>
        </dgm:presLayoutVars>
      </dgm:prSet>
      <dgm:spPr/>
      <dgm:t>
        <a:bodyPr/>
        <a:lstStyle/>
        <a:p>
          <a:endParaRPr lang="en-US"/>
        </a:p>
      </dgm:t>
    </dgm:pt>
    <dgm:pt modelId="{8F0D95B5-9BDD-4C51-99E7-8679B1BA9802}" type="pres">
      <dgm:prSet presAssocID="{64C544DC-B3A0-49A3-8DD6-D9E7F3894842}" presName="rootComposite" presStyleCnt="0"/>
      <dgm:spPr/>
      <dgm:t>
        <a:bodyPr/>
        <a:lstStyle/>
        <a:p>
          <a:endParaRPr lang="en-US"/>
        </a:p>
      </dgm:t>
    </dgm:pt>
    <dgm:pt modelId="{133ECC17-208A-4651-BC16-4AC5BF4EEF61}" type="pres">
      <dgm:prSet presAssocID="{64C544DC-B3A0-49A3-8DD6-D9E7F3894842}" presName="rootText" presStyleLbl="node2" presStyleIdx="2" presStyleCnt="3" custLinFactX="-27406" custLinFactNeighborX="-100000" custLinFactNeighborY="-78636">
        <dgm:presLayoutVars>
          <dgm:chPref val="3"/>
        </dgm:presLayoutVars>
      </dgm:prSet>
      <dgm:spPr>
        <a:prstGeom prst="roundRect">
          <a:avLst/>
        </a:prstGeom>
      </dgm:spPr>
      <dgm:t>
        <a:bodyPr/>
        <a:lstStyle/>
        <a:p>
          <a:endParaRPr lang="en-US"/>
        </a:p>
      </dgm:t>
    </dgm:pt>
    <dgm:pt modelId="{493C4B3E-ABB2-40C2-9489-DFBBD314B5F0}" type="pres">
      <dgm:prSet presAssocID="{64C544DC-B3A0-49A3-8DD6-D9E7F3894842}" presName="rootConnector" presStyleLbl="node2" presStyleIdx="2" presStyleCnt="3"/>
      <dgm:spPr/>
      <dgm:t>
        <a:bodyPr/>
        <a:lstStyle/>
        <a:p>
          <a:endParaRPr lang="en-US"/>
        </a:p>
      </dgm:t>
    </dgm:pt>
    <dgm:pt modelId="{D8071E90-7191-4769-A728-82408D87128C}" type="pres">
      <dgm:prSet presAssocID="{64C544DC-B3A0-49A3-8DD6-D9E7F3894842}" presName="hierChild4" presStyleCnt="0"/>
      <dgm:spPr/>
      <dgm:t>
        <a:bodyPr/>
        <a:lstStyle/>
        <a:p>
          <a:endParaRPr lang="en-US"/>
        </a:p>
      </dgm:t>
    </dgm:pt>
    <dgm:pt modelId="{7B1AE82A-53D5-49F3-8E10-2212FEA1176B}" type="pres">
      <dgm:prSet presAssocID="{64C544DC-B3A0-49A3-8DD6-D9E7F3894842}" presName="hierChild5" presStyleCnt="0"/>
      <dgm:spPr/>
      <dgm:t>
        <a:bodyPr/>
        <a:lstStyle/>
        <a:p>
          <a:endParaRPr lang="en-US"/>
        </a:p>
      </dgm:t>
    </dgm:pt>
    <dgm:pt modelId="{2ABA8B97-50AF-4A8C-954B-4CBB19ED3F18}" type="pres">
      <dgm:prSet presAssocID="{C269BD25-7C02-4C38-A127-7866D2857C9A}" presName="hierChild3" presStyleCnt="0"/>
      <dgm:spPr/>
      <dgm:t>
        <a:bodyPr/>
        <a:lstStyle/>
        <a:p>
          <a:endParaRPr lang="en-US"/>
        </a:p>
      </dgm:t>
    </dgm:pt>
  </dgm:ptLst>
  <dgm:cxnLst>
    <dgm:cxn modelId="{246C7C4C-0CEF-D248-A21D-9B23E3304A24}" type="presOf" srcId="{EED9383C-EB29-4432-B205-D185B6EBD32C}" destId="{108744A6-BC0E-43C5-A561-6ABAFD5ED7F6}" srcOrd="0" destOrd="0" presId="urn:microsoft.com/office/officeart/2005/8/layout/orgChart1"/>
    <dgm:cxn modelId="{3C03136A-3F56-7042-8534-270F7E71356C}" type="presOf" srcId="{E623F61F-4BC1-47A0-9359-377AA950516D}" destId="{A6E09248-696A-4E13-A682-BB8999BE359A}" srcOrd="0" destOrd="0" presId="urn:microsoft.com/office/officeart/2005/8/layout/orgChart1"/>
    <dgm:cxn modelId="{F1AB6118-E604-1E45-B004-51FE815EB265}" type="presOf" srcId="{2D8F290A-2BCF-4AC7-8DF8-EA92437C4F5F}" destId="{ED6D6F60-FA7A-4A9E-A1AB-099239548374}" srcOrd="0" destOrd="0" presId="urn:microsoft.com/office/officeart/2005/8/layout/orgChart1"/>
    <dgm:cxn modelId="{8A315AD2-7FAC-2347-A293-229CE73D8C89}" type="presOf" srcId="{2D8F290A-2BCF-4AC7-8DF8-EA92437C4F5F}" destId="{E9ED8ABF-79EA-4ECE-A302-61FF470C13F5}" srcOrd="1" destOrd="0" presId="urn:microsoft.com/office/officeart/2005/8/layout/orgChart1"/>
    <dgm:cxn modelId="{BB79AC14-AD5F-44DE-899A-B0EF1DAD7FC8}" srcId="{EED9383C-EB29-4432-B205-D185B6EBD32C}" destId="{C269BD25-7C02-4C38-A127-7866D2857C9A}" srcOrd="0" destOrd="0" parTransId="{4D38845C-36EC-4B76-A6D9-A8A4F333EAA6}" sibTransId="{5DB3A6E4-952E-4885-A7AD-36D7AF35F021}"/>
    <dgm:cxn modelId="{BC8F1EFF-77CC-472D-AA40-5FE9AB235C22}" srcId="{C269BD25-7C02-4C38-A127-7866D2857C9A}" destId="{2D8F290A-2BCF-4AC7-8DF8-EA92437C4F5F}" srcOrd="0" destOrd="0" parTransId="{E623F61F-4BC1-47A0-9359-377AA950516D}" sibTransId="{CF22B64E-E67E-4472-8B27-4C6D271FAA31}"/>
    <dgm:cxn modelId="{35139FD6-419D-5143-A16E-8796CD2DA893}" type="presOf" srcId="{C269BD25-7C02-4C38-A127-7866D2857C9A}" destId="{94C6C244-0EEC-49EF-AB1B-DFE7AA4CC0BB}" srcOrd="1" destOrd="0" presId="urn:microsoft.com/office/officeart/2005/8/layout/orgChart1"/>
    <dgm:cxn modelId="{413FC3FD-3745-6C43-BA1C-282283D6E7B0}" type="presOf" srcId="{072C4016-B202-485B-8B20-9CF3DCEF4ECC}" destId="{2F0D5A5E-651F-44EF-8B93-DF3CA398B56B}" srcOrd="1" destOrd="0" presId="urn:microsoft.com/office/officeart/2005/8/layout/orgChart1"/>
    <dgm:cxn modelId="{343D017D-AA7E-E049-8532-A3F1C43A8FFB}" type="presOf" srcId="{64C544DC-B3A0-49A3-8DD6-D9E7F3894842}" destId="{133ECC17-208A-4651-BC16-4AC5BF4EEF61}" srcOrd="0" destOrd="0" presId="urn:microsoft.com/office/officeart/2005/8/layout/orgChart1"/>
    <dgm:cxn modelId="{60ADF183-D1F6-AD45-AB41-0847F44EB905}" type="presOf" srcId="{64C544DC-B3A0-49A3-8DD6-D9E7F3894842}" destId="{493C4B3E-ABB2-40C2-9489-DFBBD314B5F0}" srcOrd="1" destOrd="0" presId="urn:microsoft.com/office/officeart/2005/8/layout/orgChart1"/>
    <dgm:cxn modelId="{D34251A7-C5ED-3D4E-8A29-9A9A196BE170}" type="presOf" srcId="{C269BD25-7C02-4C38-A127-7866D2857C9A}" destId="{87BC23B8-C426-4C53-8904-BD121616A162}" srcOrd="0" destOrd="0" presId="urn:microsoft.com/office/officeart/2005/8/layout/orgChart1"/>
    <dgm:cxn modelId="{FDCC819E-342C-4540-940F-0A20ECB589ED}" srcId="{C269BD25-7C02-4C38-A127-7866D2857C9A}" destId="{64C544DC-B3A0-49A3-8DD6-D9E7F3894842}" srcOrd="2" destOrd="0" parTransId="{DFBCF05D-E879-4D2B-9289-DBD94E9318E5}" sibTransId="{FB6DF1A3-A3A0-4D81-BBB0-18906407A2C3}"/>
    <dgm:cxn modelId="{7151372C-E825-9144-9B6D-330CF245A2D8}" type="presOf" srcId="{DFBCF05D-E879-4D2B-9289-DBD94E9318E5}" destId="{994AD63D-C403-4128-89F3-E9B26521B11C}" srcOrd="0" destOrd="0" presId="urn:microsoft.com/office/officeart/2005/8/layout/orgChart1"/>
    <dgm:cxn modelId="{0219DB6D-5792-4886-94F0-3D42E81794E5}" srcId="{C269BD25-7C02-4C38-A127-7866D2857C9A}" destId="{072C4016-B202-485B-8B20-9CF3DCEF4ECC}" srcOrd="1" destOrd="0" parTransId="{B611C38B-1958-40AA-B914-9520DB8032D4}" sibTransId="{43CFF6C3-9821-42AA-8184-77D3279A5ED5}"/>
    <dgm:cxn modelId="{8EA600CF-9A55-F849-84EA-21020E8CD0A3}" type="presOf" srcId="{B611C38B-1958-40AA-B914-9520DB8032D4}" destId="{CEC9BE97-C10B-4A8B-8C3D-08027ADF0A54}" srcOrd="0" destOrd="0" presId="urn:microsoft.com/office/officeart/2005/8/layout/orgChart1"/>
    <dgm:cxn modelId="{0DC3CFC1-219C-7B42-A257-936787D8D7BF}" type="presOf" srcId="{072C4016-B202-485B-8B20-9CF3DCEF4ECC}" destId="{6CBEE7CC-B3FA-490C-BD77-39A84DA1EB5E}" srcOrd="0" destOrd="0" presId="urn:microsoft.com/office/officeart/2005/8/layout/orgChart1"/>
    <dgm:cxn modelId="{90CF7B99-4C3E-074C-9E83-E81CD711623B}" type="presParOf" srcId="{108744A6-BC0E-43C5-A561-6ABAFD5ED7F6}" destId="{BE253493-57B0-4E2A-9A65-5DAD27BCDC61}" srcOrd="0" destOrd="0" presId="urn:microsoft.com/office/officeart/2005/8/layout/orgChart1"/>
    <dgm:cxn modelId="{C0FB0333-01EE-3046-883F-6B3DFE580549}" type="presParOf" srcId="{BE253493-57B0-4E2A-9A65-5DAD27BCDC61}" destId="{89FC4621-CFE4-4337-AA15-BD846BA0DBBF}" srcOrd="0" destOrd="0" presId="urn:microsoft.com/office/officeart/2005/8/layout/orgChart1"/>
    <dgm:cxn modelId="{1A2F9840-1879-2842-95D4-407ED622DECB}" type="presParOf" srcId="{89FC4621-CFE4-4337-AA15-BD846BA0DBBF}" destId="{87BC23B8-C426-4C53-8904-BD121616A162}" srcOrd="0" destOrd="0" presId="urn:microsoft.com/office/officeart/2005/8/layout/orgChart1"/>
    <dgm:cxn modelId="{70F38EE9-9608-B84F-B4B0-B487F3425B82}" type="presParOf" srcId="{89FC4621-CFE4-4337-AA15-BD846BA0DBBF}" destId="{94C6C244-0EEC-49EF-AB1B-DFE7AA4CC0BB}" srcOrd="1" destOrd="0" presId="urn:microsoft.com/office/officeart/2005/8/layout/orgChart1"/>
    <dgm:cxn modelId="{2AA9C234-4FF5-AB4E-ACCE-BC59C9BF6483}" type="presParOf" srcId="{BE253493-57B0-4E2A-9A65-5DAD27BCDC61}" destId="{B49B0AE8-8529-4678-911D-9EA02A4CC612}" srcOrd="1" destOrd="0" presId="urn:microsoft.com/office/officeart/2005/8/layout/orgChart1"/>
    <dgm:cxn modelId="{D20278E9-F31A-7F45-AEF6-A6D6111E2E50}" type="presParOf" srcId="{B49B0AE8-8529-4678-911D-9EA02A4CC612}" destId="{A6E09248-696A-4E13-A682-BB8999BE359A}" srcOrd="0" destOrd="0" presId="urn:microsoft.com/office/officeart/2005/8/layout/orgChart1"/>
    <dgm:cxn modelId="{E11AC9A7-A001-AF40-91F4-0FFD1A24F4A9}" type="presParOf" srcId="{B49B0AE8-8529-4678-911D-9EA02A4CC612}" destId="{C0450647-53DF-4E40-97D9-FA5198070E33}" srcOrd="1" destOrd="0" presId="urn:microsoft.com/office/officeart/2005/8/layout/orgChart1"/>
    <dgm:cxn modelId="{B6D144C0-E544-D24F-87C3-546CE07FC4A6}" type="presParOf" srcId="{C0450647-53DF-4E40-97D9-FA5198070E33}" destId="{12655770-C6F6-4601-8091-926BEF928ADB}" srcOrd="0" destOrd="0" presId="urn:microsoft.com/office/officeart/2005/8/layout/orgChart1"/>
    <dgm:cxn modelId="{5C87F322-2A85-4641-AF7E-B017DF966DC0}" type="presParOf" srcId="{12655770-C6F6-4601-8091-926BEF928ADB}" destId="{ED6D6F60-FA7A-4A9E-A1AB-099239548374}" srcOrd="0" destOrd="0" presId="urn:microsoft.com/office/officeart/2005/8/layout/orgChart1"/>
    <dgm:cxn modelId="{954BA128-5DA3-7944-8DC0-79D6B43DE407}" type="presParOf" srcId="{12655770-C6F6-4601-8091-926BEF928ADB}" destId="{E9ED8ABF-79EA-4ECE-A302-61FF470C13F5}" srcOrd="1" destOrd="0" presId="urn:microsoft.com/office/officeart/2005/8/layout/orgChart1"/>
    <dgm:cxn modelId="{EE1FD705-39A0-1444-91CC-8FD8A079B79F}" type="presParOf" srcId="{C0450647-53DF-4E40-97D9-FA5198070E33}" destId="{C91A9F89-E21C-42E8-BD5E-3C0BE549173B}" srcOrd="1" destOrd="0" presId="urn:microsoft.com/office/officeart/2005/8/layout/orgChart1"/>
    <dgm:cxn modelId="{F53D0786-D2AB-F24C-800F-C8475D087F82}" type="presParOf" srcId="{C0450647-53DF-4E40-97D9-FA5198070E33}" destId="{D996BA9F-3DCB-4CA7-BA22-B0B7AE465A72}" srcOrd="2" destOrd="0" presId="urn:microsoft.com/office/officeart/2005/8/layout/orgChart1"/>
    <dgm:cxn modelId="{88C457A9-4371-8E4D-B242-E47E955DDCE2}" type="presParOf" srcId="{B49B0AE8-8529-4678-911D-9EA02A4CC612}" destId="{CEC9BE97-C10B-4A8B-8C3D-08027ADF0A54}" srcOrd="2" destOrd="0" presId="urn:microsoft.com/office/officeart/2005/8/layout/orgChart1"/>
    <dgm:cxn modelId="{A9A34089-96C8-B045-987A-19A9E01E1927}" type="presParOf" srcId="{B49B0AE8-8529-4678-911D-9EA02A4CC612}" destId="{BC2CB40C-2A46-421C-9412-986EF81C2674}" srcOrd="3" destOrd="0" presId="urn:microsoft.com/office/officeart/2005/8/layout/orgChart1"/>
    <dgm:cxn modelId="{2B0DE41A-4DC7-6F4B-84E5-33711CC44C6D}" type="presParOf" srcId="{BC2CB40C-2A46-421C-9412-986EF81C2674}" destId="{DEC0DB7D-FFC7-4E22-B309-545B5E09487B}" srcOrd="0" destOrd="0" presId="urn:microsoft.com/office/officeart/2005/8/layout/orgChart1"/>
    <dgm:cxn modelId="{39B0399D-D8BE-7D48-880C-CFEC0D5A42DD}" type="presParOf" srcId="{DEC0DB7D-FFC7-4E22-B309-545B5E09487B}" destId="{6CBEE7CC-B3FA-490C-BD77-39A84DA1EB5E}" srcOrd="0" destOrd="0" presId="urn:microsoft.com/office/officeart/2005/8/layout/orgChart1"/>
    <dgm:cxn modelId="{49FDD9F5-A1CF-E64E-B32A-ADF683F13FD0}" type="presParOf" srcId="{DEC0DB7D-FFC7-4E22-B309-545B5E09487B}" destId="{2F0D5A5E-651F-44EF-8B93-DF3CA398B56B}" srcOrd="1" destOrd="0" presId="urn:microsoft.com/office/officeart/2005/8/layout/orgChart1"/>
    <dgm:cxn modelId="{43326FC6-0CB3-5942-BFEB-51A4BC185EC4}" type="presParOf" srcId="{BC2CB40C-2A46-421C-9412-986EF81C2674}" destId="{D447D4A1-1C42-4FBB-9F64-12EE86D07D5D}" srcOrd="1" destOrd="0" presId="urn:microsoft.com/office/officeart/2005/8/layout/orgChart1"/>
    <dgm:cxn modelId="{B083E64C-A368-4843-BB70-563F29ABF67E}" type="presParOf" srcId="{BC2CB40C-2A46-421C-9412-986EF81C2674}" destId="{A42DFEED-A3F5-44CE-8B60-F933C4D07BF4}" srcOrd="2" destOrd="0" presId="urn:microsoft.com/office/officeart/2005/8/layout/orgChart1"/>
    <dgm:cxn modelId="{DE5A092F-F6FB-6A4C-A5CA-3D27E72C848D}" type="presParOf" srcId="{B49B0AE8-8529-4678-911D-9EA02A4CC612}" destId="{994AD63D-C403-4128-89F3-E9B26521B11C}" srcOrd="4" destOrd="0" presId="urn:microsoft.com/office/officeart/2005/8/layout/orgChart1"/>
    <dgm:cxn modelId="{B38C016E-AFEE-F344-B4E6-059E1335FE95}" type="presParOf" srcId="{B49B0AE8-8529-4678-911D-9EA02A4CC612}" destId="{1056E80D-1039-4788-94F0-12F9ACEF6517}" srcOrd="5" destOrd="0" presId="urn:microsoft.com/office/officeart/2005/8/layout/orgChart1"/>
    <dgm:cxn modelId="{0CB6A6F6-7994-9847-BF0B-3B9E97FD3997}" type="presParOf" srcId="{1056E80D-1039-4788-94F0-12F9ACEF6517}" destId="{8F0D95B5-9BDD-4C51-99E7-8679B1BA9802}" srcOrd="0" destOrd="0" presId="urn:microsoft.com/office/officeart/2005/8/layout/orgChart1"/>
    <dgm:cxn modelId="{E254532C-4858-924E-AFF9-E206FEBF7928}" type="presParOf" srcId="{8F0D95B5-9BDD-4C51-99E7-8679B1BA9802}" destId="{133ECC17-208A-4651-BC16-4AC5BF4EEF61}" srcOrd="0" destOrd="0" presId="urn:microsoft.com/office/officeart/2005/8/layout/orgChart1"/>
    <dgm:cxn modelId="{6E93936C-53C7-1740-A665-67BFBA67E583}" type="presParOf" srcId="{8F0D95B5-9BDD-4C51-99E7-8679B1BA9802}" destId="{493C4B3E-ABB2-40C2-9489-DFBBD314B5F0}" srcOrd="1" destOrd="0" presId="urn:microsoft.com/office/officeart/2005/8/layout/orgChart1"/>
    <dgm:cxn modelId="{14A806C7-76D8-CF43-870B-B617AAFCB4D7}" type="presParOf" srcId="{1056E80D-1039-4788-94F0-12F9ACEF6517}" destId="{D8071E90-7191-4769-A728-82408D87128C}" srcOrd="1" destOrd="0" presId="urn:microsoft.com/office/officeart/2005/8/layout/orgChart1"/>
    <dgm:cxn modelId="{B80A769E-85EB-C748-B344-EF463E7E3DB4}" type="presParOf" srcId="{1056E80D-1039-4788-94F0-12F9ACEF6517}" destId="{7B1AE82A-53D5-49F3-8E10-2212FEA1176B}" srcOrd="2" destOrd="0" presId="urn:microsoft.com/office/officeart/2005/8/layout/orgChart1"/>
    <dgm:cxn modelId="{A6AACB0D-45E1-BD4D-BBC7-1D0F84D4ACCE}" type="presParOf" srcId="{BE253493-57B0-4E2A-9A65-5DAD27BCDC61}" destId="{2ABA8B97-50AF-4A8C-954B-4CBB19ED3F18}" srcOrd="2" destOrd="0" presId="urn:microsoft.com/office/officeart/2005/8/layout/orgChar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655675A-D21B-2146-A683-5E7AA2DBAFD8}">
      <dsp:nvSpPr>
        <dsp:cNvPr id="0" name=""/>
        <dsp:cNvSpPr/>
      </dsp:nvSpPr>
      <dsp:spPr>
        <a:xfrm>
          <a:off x="2760132" y="1819740"/>
          <a:ext cx="2161752" cy="250120"/>
        </a:xfrm>
        <a:custGeom>
          <a:avLst/>
          <a:gdLst/>
          <a:ahLst/>
          <a:cxnLst/>
          <a:rect l="0" t="0" r="0" b="0"/>
          <a:pathLst>
            <a:path>
              <a:moveTo>
                <a:pt x="0" y="0"/>
              </a:moveTo>
              <a:lnTo>
                <a:pt x="0" y="125060"/>
              </a:lnTo>
              <a:lnTo>
                <a:pt x="2161752" y="125060"/>
              </a:lnTo>
              <a:lnTo>
                <a:pt x="2161752" y="250120"/>
              </a:lnTo>
            </a:path>
          </a:pathLst>
        </a:custGeom>
        <a:noFill/>
        <a:ln w="9525" cap="flat" cmpd="sng" algn="ctr">
          <a:solidFill>
            <a:schemeClr val="accent4">
              <a:hueOff val="0"/>
              <a:satOff val="0"/>
              <a:lumOff val="0"/>
              <a:alphaOff val="0"/>
            </a:schemeClr>
          </a:solidFill>
          <a:prstDash val="solid"/>
        </a:ln>
        <a:effectLst/>
      </dsp:spPr>
      <dsp:style>
        <a:lnRef idx="1">
          <a:scrgbClr r="0" g="0" b="0"/>
        </a:lnRef>
        <a:fillRef idx="0">
          <a:scrgbClr r="0" g="0" b="0"/>
        </a:fillRef>
        <a:effectRef idx="0">
          <a:scrgbClr r="0" g="0" b="0"/>
        </a:effectRef>
        <a:fontRef idx="minor"/>
      </dsp:style>
    </dsp:sp>
    <dsp:sp modelId="{E5FD2BC0-326E-864F-857D-E05816F04642}">
      <dsp:nvSpPr>
        <dsp:cNvPr id="0" name=""/>
        <dsp:cNvSpPr/>
      </dsp:nvSpPr>
      <dsp:spPr>
        <a:xfrm>
          <a:off x="2890052" y="2665384"/>
          <a:ext cx="114245" cy="547882"/>
        </a:xfrm>
        <a:custGeom>
          <a:avLst/>
          <a:gdLst/>
          <a:ahLst/>
          <a:cxnLst/>
          <a:rect l="0" t="0" r="0" b="0"/>
          <a:pathLst>
            <a:path>
              <a:moveTo>
                <a:pt x="114245" y="0"/>
              </a:moveTo>
              <a:lnTo>
                <a:pt x="0" y="547882"/>
              </a:lnTo>
            </a:path>
          </a:pathLst>
        </a:custGeom>
        <a:noFill/>
        <a:ln w="9525" cap="flat" cmpd="sng" algn="ctr">
          <a:solidFill>
            <a:schemeClr val="accent5">
              <a:hueOff val="0"/>
              <a:satOff val="0"/>
              <a:lumOff val="0"/>
              <a:alphaOff val="0"/>
            </a:schemeClr>
          </a:solidFill>
          <a:prstDash val="solid"/>
        </a:ln>
        <a:effectLst/>
      </dsp:spPr>
      <dsp:style>
        <a:lnRef idx="1">
          <a:scrgbClr r="0" g="0" b="0"/>
        </a:lnRef>
        <a:fillRef idx="0">
          <a:scrgbClr r="0" g="0" b="0"/>
        </a:fillRef>
        <a:effectRef idx="0">
          <a:scrgbClr r="0" g="0" b="0"/>
        </a:effectRef>
        <a:fontRef idx="minor"/>
      </dsp:style>
    </dsp:sp>
    <dsp:sp modelId="{4C7BC794-FE57-934C-A509-07AAD976D0E1}">
      <dsp:nvSpPr>
        <dsp:cNvPr id="0" name=""/>
        <dsp:cNvSpPr/>
      </dsp:nvSpPr>
      <dsp:spPr>
        <a:xfrm>
          <a:off x="2760132" y="1819740"/>
          <a:ext cx="720584" cy="250120"/>
        </a:xfrm>
        <a:custGeom>
          <a:avLst/>
          <a:gdLst/>
          <a:ahLst/>
          <a:cxnLst/>
          <a:rect l="0" t="0" r="0" b="0"/>
          <a:pathLst>
            <a:path>
              <a:moveTo>
                <a:pt x="0" y="0"/>
              </a:moveTo>
              <a:lnTo>
                <a:pt x="0" y="125060"/>
              </a:lnTo>
              <a:lnTo>
                <a:pt x="720584" y="125060"/>
              </a:lnTo>
              <a:lnTo>
                <a:pt x="720584" y="250120"/>
              </a:lnTo>
            </a:path>
          </a:pathLst>
        </a:custGeom>
        <a:noFill/>
        <a:ln w="9525" cap="flat" cmpd="sng" algn="ctr">
          <a:solidFill>
            <a:schemeClr val="accent4">
              <a:hueOff val="0"/>
              <a:satOff val="0"/>
              <a:lumOff val="0"/>
              <a:alphaOff val="0"/>
            </a:schemeClr>
          </a:solidFill>
          <a:prstDash val="solid"/>
        </a:ln>
        <a:effectLst/>
      </dsp:spPr>
      <dsp:style>
        <a:lnRef idx="1">
          <a:scrgbClr r="0" g="0" b="0"/>
        </a:lnRef>
        <a:fillRef idx="0">
          <a:scrgbClr r="0" g="0" b="0"/>
        </a:fillRef>
        <a:effectRef idx="0">
          <a:scrgbClr r="0" g="0" b="0"/>
        </a:effectRef>
        <a:fontRef idx="minor"/>
      </dsp:style>
    </dsp:sp>
    <dsp:sp modelId="{F83C2048-4C68-4A47-A50D-F7B9F5C78A60}">
      <dsp:nvSpPr>
        <dsp:cNvPr id="0" name=""/>
        <dsp:cNvSpPr/>
      </dsp:nvSpPr>
      <dsp:spPr>
        <a:xfrm>
          <a:off x="1564605" y="3492722"/>
          <a:ext cx="177180" cy="566188"/>
        </a:xfrm>
        <a:custGeom>
          <a:avLst/>
          <a:gdLst/>
          <a:ahLst/>
          <a:cxnLst/>
          <a:rect l="0" t="0" r="0" b="0"/>
          <a:pathLst>
            <a:path>
              <a:moveTo>
                <a:pt x="0" y="0"/>
              </a:moveTo>
              <a:lnTo>
                <a:pt x="0" y="566188"/>
              </a:lnTo>
              <a:lnTo>
                <a:pt x="177180" y="566188"/>
              </a:lnTo>
            </a:path>
          </a:pathLst>
        </a:custGeom>
        <a:noFill/>
        <a:ln w="9525" cap="flat" cmpd="sng" algn="ctr">
          <a:solidFill>
            <a:schemeClr val="accent6">
              <a:hueOff val="0"/>
              <a:satOff val="0"/>
              <a:lumOff val="0"/>
              <a:alphaOff val="0"/>
            </a:schemeClr>
          </a:solidFill>
          <a:prstDash val="solid"/>
        </a:ln>
        <a:effectLst/>
      </dsp:spPr>
      <dsp:style>
        <a:lnRef idx="1">
          <a:scrgbClr r="0" g="0" b="0"/>
        </a:lnRef>
        <a:fillRef idx="0">
          <a:scrgbClr r="0" g="0" b="0"/>
        </a:fillRef>
        <a:effectRef idx="0">
          <a:scrgbClr r="0" g="0" b="0"/>
        </a:effectRef>
        <a:fontRef idx="minor"/>
      </dsp:style>
    </dsp:sp>
    <dsp:sp modelId="{578DD246-5F7F-3E4B-BB90-5F6087576BEA}">
      <dsp:nvSpPr>
        <dsp:cNvPr id="0" name=""/>
        <dsp:cNvSpPr/>
      </dsp:nvSpPr>
      <dsp:spPr>
        <a:xfrm>
          <a:off x="1993828" y="2665384"/>
          <a:ext cx="91440" cy="231813"/>
        </a:xfrm>
        <a:custGeom>
          <a:avLst/>
          <a:gdLst/>
          <a:ahLst/>
          <a:cxnLst/>
          <a:rect l="0" t="0" r="0" b="0"/>
          <a:pathLst>
            <a:path>
              <a:moveTo>
                <a:pt x="45720" y="0"/>
              </a:moveTo>
              <a:lnTo>
                <a:pt x="45720" y="106753"/>
              </a:lnTo>
              <a:lnTo>
                <a:pt x="47196" y="106753"/>
              </a:lnTo>
              <a:lnTo>
                <a:pt x="47196" y="231813"/>
              </a:lnTo>
            </a:path>
          </a:pathLst>
        </a:custGeom>
        <a:noFill/>
        <a:ln w="9525" cap="flat" cmpd="sng" algn="ctr">
          <a:solidFill>
            <a:schemeClr val="accent5">
              <a:hueOff val="0"/>
              <a:satOff val="0"/>
              <a:lumOff val="0"/>
              <a:alphaOff val="0"/>
            </a:schemeClr>
          </a:solidFill>
          <a:prstDash val="solid"/>
        </a:ln>
        <a:effectLst/>
      </dsp:spPr>
      <dsp:style>
        <a:lnRef idx="1">
          <a:scrgbClr r="0" g="0" b="0"/>
        </a:lnRef>
        <a:fillRef idx="0">
          <a:scrgbClr r="0" g="0" b="0"/>
        </a:fillRef>
        <a:effectRef idx="0">
          <a:scrgbClr r="0" g="0" b="0"/>
        </a:effectRef>
        <a:fontRef idx="minor"/>
      </dsp:style>
    </dsp:sp>
    <dsp:sp modelId="{5B196493-8167-2F46-BA33-FB0DD461328C}">
      <dsp:nvSpPr>
        <dsp:cNvPr id="0" name=""/>
        <dsp:cNvSpPr/>
      </dsp:nvSpPr>
      <dsp:spPr>
        <a:xfrm>
          <a:off x="2039548" y="1819740"/>
          <a:ext cx="720584" cy="250120"/>
        </a:xfrm>
        <a:custGeom>
          <a:avLst/>
          <a:gdLst/>
          <a:ahLst/>
          <a:cxnLst/>
          <a:rect l="0" t="0" r="0" b="0"/>
          <a:pathLst>
            <a:path>
              <a:moveTo>
                <a:pt x="720584" y="0"/>
              </a:moveTo>
              <a:lnTo>
                <a:pt x="720584" y="125060"/>
              </a:lnTo>
              <a:lnTo>
                <a:pt x="0" y="125060"/>
              </a:lnTo>
              <a:lnTo>
                <a:pt x="0" y="250120"/>
              </a:lnTo>
            </a:path>
          </a:pathLst>
        </a:custGeom>
        <a:noFill/>
        <a:ln w="9525" cap="flat" cmpd="sng" algn="ctr">
          <a:solidFill>
            <a:schemeClr val="accent4">
              <a:hueOff val="0"/>
              <a:satOff val="0"/>
              <a:lumOff val="0"/>
              <a:alphaOff val="0"/>
            </a:schemeClr>
          </a:solidFill>
          <a:prstDash val="solid"/>
        </a:ln>
        <a:effectLst/>
      </dsp:spPr>
      <dsp:style>
        <a:lnRef idx="1">
          <a:scrgbClr r="0" g="0" b="0"/>
        </a:lnRef>
        <a:fillRef idx="0">
          <a:scrgbClr r="0" g="0" b="0"/>
        </a:fillRef>
        <a:effectRef idx="0">
          <a:scrgbClr r="0" g="0" b="0"/>
        </a:effectRef>
        <a:fontRef idx="minor"/>
      </dsp:style>
    </dsp:sp>
    <dsp:sp modelId="{F4F3874E-CF39-BE45-860A-6DA64006A339}">
      <dsp:nvSpPr>
        <dsp:cNvPr id="0" name=""/>
        <dsp:cNvSpPr/>
      </dsp:nvSpPr>
      <dsp:spPr>
        <a:xfrm>
          <a:off x="121960" y="3511029"/>
          <a:ext cx="178657" cy="547882"/>
        </a:xfrm>
        <a:custGeom>
          <a:avLst/>
          <a:gdLst/>
          <a:ahLst/>
          <a:cxnLst/>
          <a:rect l="0" t="0" r="0" b="0"/>
          <a:pathLst>
            <a:path>
              <a:moveTo>
                <a:pt x="0" y="0"/>
              </a:moveTo>
              <a:lnTo>
                <a:pt x="0" y="547882"/>
              </a:lnTo>
              <a:lnTo>
                <a:pt x="178657" y="547882"/>
              </a:lnTo>
            </a:path>
          </a:pathLst>
        </a:custGeom>
        <a:noFill/>
        <a:ln w="9525" cap="flat" cmpd="sng" algn="ctr">
          <a:solidFill>
            <a:schemeClr val="accent6">
              <a:hueOff val="0"/>
              <a:satOff val="0"/>
              <a:lumOff val="0"/>
              <a:alphaOff val="0"/>
            </a:schemeClr>
          </a:solidFill>
          <a:prstDash val="solid"/>
        </a:ln>
        <a:effectLst/>
      </dsp:spPr>
      <dsp:style>
        <a:lnRef idx="1">
          <a:scrgbClr r="0" g="0" b="0"/>
        </a:lnRef>
        <a:fillRef idx="0">
          <a:scrgbClr r="0" g="0" b="0"/>
        </a:fillRef>
        <a:effectRef idx="0">
          <a:scrgbClr r="0" g="0" b="0"/>
        </a:effectRef>
        <a:fontRef idx="minor"/>
      </dsp:style>
    </dsp:sp>
    <dsp:sp modelId="{BE3F31C5-8258-1742-BACC-089D688DFDA5}">
      <dsp:nvSpPr>
        <dsp:cNvPr id="0" name=""/>
        <dsp:cNvSpPr/>
      </dsp:nvSpPr>
      <dsp:spPr>
        <a:xfrm>
          <a:off x="552659" y="2665384"/>
          <a:ext cx="91440" cy="250120"/>
        </a:xfrm>
        <a:custGeom>
          <a:avLst/>
          <a:gdLst/>
          <a:ahLst/>
          <a:cxnLst/>
          <a:rect l="0" t="0" r="0" b="0"/>
          <a:pathLst>
            <a:path>
              <a:moveTo>
                <a:pt x="45720" y="0"/>
              </a:moveTo>
              <a:lnTo>
                <a:pt x="45720" y="250120"/>
              </a:lnTo>
            </a:path>
          </a:pathLst>
        </a:custGeom>
        <a:noFill/>
        <a:ln w="9525" cap="flat" cmpd="sng" algn="ctr">
          <a:solidFill>
            <a:schemeClr val="accent5">
              <a:hueOff val="0"/>
              <a:satOff val="0"/>
              <a:lumOff val="0"/>
              <a:alphaOff val="0"/>
            </a:schemeClr>
          </a:solidFill>
          <a:prstDash val="solid"/>
        </a:ln>
        <a:effectLst/>
      </dsp:spPr>
      <dsp:style>
        <a:lnRef idx="1">
          <a:scrgbClr r="0" g="0" b="0"/>
        </a:lnRef>
        <a:fillRef idx="0">
          <a:scrgbClr r="0" g="0" b="0"/>
        </a:fillRef>
        <a:effectRef idx="0">
          <a:scrgbClr r="0" g="0" b="0"/>
        </a:effectRef>
        <a:fontRef idx="minor"/>
      </dsp:style>
    </dsp:sp>
    <dsp:sp modelId="{D7628771-2DA1-3846-B0F4-4A07015BD74C}">
      <dsp:nvSpPr>
        <dsp:cNvPr id="0" name=""/>
        <dsp:cNvSpPr/>
      </dsp:nvSpPr>
      <dsp:spPr>
        <a:xfrm>
          <a:off x="598379" y="1819740"/>
          <a:ext cx="2161752" cy="250120"/>
        </a:xfrm>
        <a:custGeom>
          <a:avLst/>
          <a:gdLst/>
          <a:ahLst/>
          <a:cxnLst/>
          <a:rect l="0" t="0" r="0" b="0"/>
          <a:pathLst>
            <a:path>
              <a:moveTo>
                <a:pt x="2161752" y="0"/>
              </a:moveTo>
              <a:lnTo>
                <a:pt x="2161752" y="125060"/>
              </a:lnTo>
              <a:lnTo>
                <a:pt x="0" y="125060"/>
              </a:lnTo>
              <a:lnTo>
                <a:pt x="0" y="250120"/>
              </a:lnTo>
            </a:path>
          </a:pathLst>
        </a:custGeom>
        <a:noFill/>
        <a:ln w="9525" cap="flat" cmpd="sng" algn="ctr">
          <a:solidFill>
            <a:schemeClr val="accent4">
              <a:hueOff val="0"/>
              <a:satOff val="0"/>
              <a:lumOff val="0"/>
              <a:alphaOff val="0"/>
            </a:schemeClr>
          </a:solidFill>
          <a:prstDash val="solid"/>
        </a:ln>
        <a:effectLst/>
      </dsp:spPr>
      <dsp:style>
        <a:lnRef idx="1">
          <a:scrgbClr r="0" g="0" b="0"/>
        </a:lnRef>
        <a:fillRef idx="0">
          <a:scrgbClr r="0" g="0" b="0"/>
        </a:fillRef>
        <a:effectRef idx="0">
          <a:scrgbClr r="0" g="0" b="0"/>
        </a:effectRef>
        <a:fontRef idx="minor"/>
      </dsp:style>
    </dsp:sp>
    <dsp:sp modelId="{B2C282FA-349F-C24A-AE4E-FFDA52D1E97A}">
      <dsp:nvSpPr>
        <dsp:cNvPr id="0" name=""/>
        <dsp:cNvSpPr/>
      </dsp:nvSpPr>
      <dsp:spPr>
        <a:xfrm>
          <a:off x="2164608" y="1224216"/>
          <a:ext cx="1191048" cy="595524"/>
        </a:xfrm>
        <a:prstGeom prst="rect">
          <a:avLst/>
        </a:prstGeom>
        <a:gradFill rotWithShape="1">
          <a:gsLst>
            <a:gs pos="0">
              <a:schemeClr val="dk1">
                <a:tint val="73000"/>
                <a:shade val="100000"/>
                <a:satMod val="150000"/>
              </a:schemeClr>
            </a:gs>
            <a:gs pos="25000">
              <a:schemeClr val="dk1">
                <a:tint val="96000"/>
                <a:shade val="80000"/>
                <a:satMod val="105000"/>
              </a:schemeClr>
            </a:gs>
            <a:gs pos="38000">
              <a:schemeClr val="dk1">
                <a:tint val="96000"/>
                <a:shade val="59000"/>
                <a:satMod val="120000"/>
              </a:schemeClr>
            </a:gs>
            <a:gs pos="55000">
              <a:schemeClr val="dk1">
                <a:tint val="100000"/>
                <a:shade val="57000"/>
                <a:satMod val="120000"/>
              </a:schemeClr>
            </a:gs>
            <a:gs pos="80000">
              <a:schemeClr val="dk1">
                <a:tint val="100000"/>
                <a:shade val="56000"/>
                <a:satMod val="145000"/>
              </a:schemeClr>
            </a:gs>
            <a:gs pos="88000">
              <a:schemeClr val="dk1">
                <a:tint val="100000"/>
                <a:shade val="63000"/>
                <a:satMod val="160000"/>
              </a:schemeClr>
            </a:gs>
            <a:gs pos="100000">
              <a:schemeClr val="dk1">
                <a:tint val="99000"/>
                <a:shade val="100000"/>
                <a:satMod val="155000"/>
              </a:schemeClr>
            </a:gs>
          </a:gsLst>
          <a:lin ang="5400000" scaled="0"/>
        </a:gradFill>
        <a:ln w="9525" cap="flat" cmpd="sng" algn="ctr">
          <a:solidFill>
            <a:schemeClr val="dk1">
              <a:shade val="95000"/>
              <a:satMod val="105000"/>
            </a:schemeClr>
          </a:solidFill>
          <a:prstDash val="solid"/>
        </a:ln>
        <a:effectLst/>
        <a:scene3d>
          <a:camera prst="orthographicFront">
            <a:rot lat="0" lon="0" rev="0"/>
          </a:camera>
          <a:lightRig rig="glow" dir="tl">
            <a:rot lat="0" lon="0" rev="1800000"/>
          </a:lightRig>
        </a:scene3d>
        <a:sp3d contourW="10160" prstMaterial="dkEdge">
          <a:bevelT w="0" h="0" prst="angle"/>
          <a:contourClr>
            <a:schemeClr val="dk1">
              <a:shade val="30000"/>
              <a:satMod val="150000"/>
            </a:schemeClr>
          </a:contourClr>
        </a:sp3d>
      </dsp:spPr>
      <dsp:style>
        <a:lnRef idx="1">
          <a:schemeClr val="dk1"/>
        </a:lnRef>
        <a:fillRef idx="3">
          <a:schemeClr val="dk1"/>
        </a:fillRef>
        <a:effectRef idx="2">
          <a:schemeClr val="dk1"/>
        </a:effectRef>
        <a:fontRef idx="minor">
          <a:schemeClr val="lt1"/>
        </a:fontRef>
      </dsp:style>
      <dsp:txBody>
        <a:bodyPr spcFirstLastPara="0" vert="horz" wrap="square" lIns="8255" tIns="8255" rIns="8255" bIns="8255" numCol="1" spcCol="1270" anchor="ctr" anchorCtr="0">
          <a:noAutofit/>
        </a:bodyPr>
        <a:lstStyle/>
        <a:p>
          <a:pPr lvl="0" algn="ctr" defTabSz="577850">
            <a:lnSpc>
              <a:spcPct val="90000"/>
            </a:lnSpc>
            <a:spcBef>
              <a:spcPct val="0"/>
            </a:spcBef>
            <a:spcAft>
              <a:spcPct val="35000"/>
            </a:spcAft>
          </a:pPr>
          <a:r>
            <a:rPr lang="en-US" sz="1300" kern="1200" dirty="0" smtClean="0"/>
            <a:t>House - Speaker</a:t>
          </a:r>
          <a:endParaRPr lang="en-US" sz="1300" kern="1200" dirty="0"/>
        </a:p>
      </dsp:txBody>
      <dsp:txXfrm>
        <a:off x="2164608" y="1224216"/>
        <a:ext cx="1191048" cy="595524"/>
      </dsp:txXfrm>
    </dsp:sp>
    <dsp:sp modelId="{C04E9CD9-D153-CC4D-96A1-68ABFCFC0002}">
      <dsp:nvSpPr>
        <dsp:cNvPr id="0" name=""/>
        <dsp:cNvSpPr/>
      </dsp:nvSpPr>
      <dsp:spPr>
        <a:xfrm>
          <a:off x="2855" y="2069860"/>
          <a:ext cx="1191048" cy="595524"/>
        </a:xfrm>
        <a:prstGeom prst="rect">
          <a:avLst/>
        </a:prstGeom>
        <a:gradFill rotWithShape="0">
          <a:gsLst>
            <a:gs pos="0">
              <a:schemeClr val="accent4">
                <a:hueOff val="0"/>
                <a:satOff val="0"/>
                <a:lumOff val="0"/>
                <a:alphaOff val="0"/>
                <a:tint val="73000"/>
                <a:shade val="100000"/>
                <a:satMod val="150000"/>
              </a:schemeClr>
            </a:gs>
            <a:gs pos="25000">
              <a:schemeClr val="accent4">
                <a:hueOff val="0"/>
                <a:satOff val="0"/>
                <a:lumOff val="0"/>
                <a:alphaOff val="0"/>
                <a:tint val="96000"/>
                <a:shade val="80000"/>
                <a:satMod val="105000"/>
              </a:schemeClr>
            </a:gs>
            <a:gs pos="38000">
              <a:schemeClr val="accent4">
                <a:hueOff val="0"/>
                <a:satOff val="0"/>
                <a:lumOff val="0"/>
                <a:alphaOff val="0"/>
                <a:tint val="96000"/>
                <a:shade val="59000"/>
                <a:satMod val="120000"/>
              </a:schemeClr>
            </a:gs>
            <a:gs pos="55000">
              <a:schemeClr val="accent4">
                <a:hueOff val="0"/>
                <a:satOff val="0"/>
                <a:lumOff val="0"/>
                <a:alphaOff val="0"/>
                <a:tint val="100000"/>
                <a:shade val="57000"/>
                <a:satMod val="120000"/>
              </a:schemeClr>
            </a:gs>
            <a:gs pos="80000">
              <a:schemeClr val="accent4">
                <a:hueOff val="0"/>
                <a:satOff val="0"/>
                <a:lumOff val="0"/>
                <a:alphaOff val="0"/>
                <a:tint val="100000"/>
                <a:shade val="56000"/>
                <a:satMod val="145000"/>
              </a:schemeClr>
            </a:gs>
            <a:gs pos="88000">
              <a:schemeClr val="accent4">
                <a:hueOff val="0"/>
                <a:satOff val="0"/>
                <a:lumOff val="0"/>
                <a:alphaOff val="0"/>
                <a:tint val="100000"/>
                <a:shade val="63000"/>
                <a:satMod val="160000"/>
              </a:schemeClr>
            </a:gs>
            <a:gs pos="100000">
              <a:schemeClr val="accent4">
                <a:hueOff val="0"/>
                <a:satOff val="0"/>
                <a:lumOff val="0"/>
                <a:alphaOff val="0"/>
                <a:tint val="99000"/>
                <a:shade val="100000"/>
                <a:satMod val="155000"/>
              </a:schemeClr>
            </a:gs>
          </a:gsLst>
          <a:lin ang="5400000" scaled="0"/>
        </a:gradFill>
        <a:ln>
          <a:noFill/>
        </a:ln>
        <a:effectLst/>
        <a:scene3d>
          <a:camera prst="orthographicFront">
            <a:rot lat="0" lon="0" rev="0"/>
          </a:camera>
          <a:lightRig rig="glow" dir="tl">
            <a:rot lat="0" lon="0" rev="1800000"/>
          </a:lightRig>
        </a:scene3d>
        <a:sp3d contourW="10160" prstMaterial="dkEdge">
          <a:bevelT w="0" h="0" prst="angle"/>
          <a:contourClr>
            <a:schemeClr val="accent4">
              <a:hueOff val="0"/>
              <a:satOff val="0"/>
              <a:lumOff val="0"/>
              <a:alphaOff val="0"/>
              <a:shade val="30000"/>
              <a:satMod val="150000"/>
            </a:schemeClr>
          </a:contourClr>
        </a:sp3d>
      </dsp:spPr>
      <dsp:style>
        <a:lnRef idx="0">
          <a:scrgbClr r="0" g="0" b="0"/>
        </a:lnRef>
        <a:fillRef idx="3">
          <a:scrgbClr r="0" g="0" b="0"/>
        </a:fillRef>
        <a:effectRef idx="2">
          <a:scrgbClr r="0" g="0" b="0"/>
        </a:effectRef>
        <a:fontRef idx="minor">
          <a:schemeClr val="lt1"/>
        </a:fontRef>
      </dsp:style>
      <dsp:txBody>
        <a:bodyPr spcFirstLastPara="0" vert="horz" wrap="square" lIns="8255" tIns="8255" rIns="8255" bIns="8255" numCol="1" spcCol="1270" anchor="ctr" anchorCtr="0">
          <a:noAutofit/>
        </a:bodyPr>
        <a:lstStyle/>
        <a:p>
          <a:pPr lvl="0" algn="ctr" defTabSz="577850">
            <a:lnSpc>
              <a:spcPct val="90000"/>
            </a:lnSpc>
            <a:spcBef>
              <a:spcPct val="0"/>
            </a:spcBef>
            <a:spcAft>
              <a:spcPct val="35000"/>
            </a:spcAft>
          </a:pPr>
          <a:r>
            <a:rPr lang="en-US" sz="1300" kern="1200" dirty="0" smtClean="0"/>
            <a:t>Majority Floor Leader</a:t>
          </a:r>
          <a:endParaRPr lang="en-US" sz="1300" kern="1200" dirty="0"/>
        </a:p>
      </dsp:txBody>
      <dsp:txXfrm>
        <a:off x="2855" y="2069860"/>
        <a:ext cx="1191048" cy="595524"/>
      </dsp:txXfrm>
    </dsp:sp>
    <dsp:sp modelId="{B38153DE-E902-0F48-8E34-2F28655D3F0A}">
      <dsp:nvSpPr>
        <dsp:cNvPr id="0" name=""/>
        <dsp:cNvSpPr/>
      </dsp:nvSpPr>
      <dsp:spPr>
        <a:xfrm>
          <a:off x="2855" y="2915505"/>
          <a:ext cx="1191048" cy="595524"/>
        </a:xfrm>
        <a:prstGeom prst="rect">
          <a:avLst/>
        </a:prstGeom>
        <a:gradFill rotWithShape="0">
          <a:gsLst>
            <a:gs pos="0">
              <a:schemeClr val="accent5">
                <a:hueOff val="0"/>
                <a:satOff val="0"/>
                <a:lumOff val="0"/>
                <a:alphaOff val="0"/>
                <a:tint val="73000"/>
                <a:shade val="100000"/>
                <a:satMod val="150000"/>
              </a:schemeClr>
            </a:gs>
            <a:gs pos="25000">
              <a:schemeClr val="accent5">
                <a:hueOff val="0"/>
                <a:satOff val="0"/>
                <a:lumOff val="0"/>
                <a:alphaOff val="0"/>
                <a:tint val="96000"/>
                <a:shade val="80000"/>
                <a:satMod val="105000"/>
              </a:schemeClr>
            </a:gs>
            <a:gs pos="38000">
              <a:schemeClr val="accent5">
                <a:hueOff val="0"/>
                <a:satOff val="0"/>
                <a:lumOff val="0"/>
                <a:alphaOff val="0"/>
                <a:tint val="96000"/>
                <a:shade val="59000"/>
                <a:satMod val="120000"/>
              </a:schemeClr>
            </a:gs>
            <a:gs pos="55000">
              <a:schemeClr val="accent5">
                <a:hueOff val="0"/>
                <a:satOff val="0"/>
                <a:lumOff val="0"/>
                <a:alphaOff val="0"/>
                <a:tint val="100000"/>
                <a:shade val="57000"/>
                <a:satMod val="120000"/>
              </a:schemeClr>
            </a:gs>
            <a:gs pos="80000">
              <a:schemeClr val="accent5">
                <a:hueOff val="0"/>
                <a:satOff val="0"/>
                <a:lumOff val="0"/>
                <a:alphaOff val="0"/>
                <a:tint val="100000"/>
                <a:shade val="56000"/>
                <a:satMod val="145000"/>
              </a:schemeClr>
            </a:gs>
            <a:gs pos="88000">
              <a:schemeClr val="accent5">
                <a:hueOff val="0"/>
                <a:satOff val="0"/>
                <a:lumOff val="0"/>
                <a:alphaOff val="0"/>
                <a:tint val="100000"/>
                <a:shade val="63000"/>
                <a:satMod val="160000"/>
              </a:schemeClr>
            </a:gs>
            <a:gs pos="100000">
              <a:schemeClr val="accent5">
                <a:hueOff val="0"/>
                <a:satOff val="0"/>
                <a:lumOff val="0"/>
                <a:alphaOff val="0"/>
                <a:tint val="99000"/>
                <a:shade val="100000"/>
                <a:satMod val="155000"/>
              </a:schemeClr>
            </a:gs>
          </a:gsLst>
          <a:lin ang="5400000" scaled="0"/>
        </a:gradFill>
        <a:ln>
          <a:noFill/>
        </a:ln>
        <a:effectLst/>
        <a:scene3d>
          <a:camera prst="orthographicFront">
            <a:rot lat="0" lon="0" rev="0"/>
          </a:camera>
          <a:lightRig rig="glow" dir="tl">
            <a:rot lat="0" lon="0" rev="1800000"/>
          </a:lightRig>
        </a:scene3d>
        <a:sp3d contourW="10160" prstMaterial="dkEdge">
          <a:bevelT w="0" h="0" prst="angle"/>
          <a:contourClr>
            <a:schemeClr val="accent5">
              <a:hueOff val="0"/>
              <a:satOff val="0"/>
              <a:lumOff val="0"/>
              <a:alphaOff val="0"/>
              <a:shade val="30000"/>
              <a:satMod val="150000"/>
            </a:schemeClr>
          </a:contourClr>
        </a:sp3d>
      </dsp:spPr>
      <dsp:style>
        <a:lnRef idx="0">
          <a:scrgbClr r="0" g="0" b="0"/>
        </a:lnRef>
        <a:fillRef idx="3">
          <a:scrgbClr r="0" g="0" b="0"/>
        </a:fillRef>
        <a:effectRef idx="2">
          <a:scrgbClr r="0" g="0" b="0"/>
        </a:effectRef>
        <a:fontRef idx="minor">
          <a:schemeClr val="lt1"/>
        </a:fontRef>
      </dsp:style>
      <dsp:txBody>
        <a:bodyPr spcFirstLastPara="0" vert="horz" wrap="square" lIns="8255" tIns="8255" rIns="8255" bIns="8255" numCol="1" spcCol="1270" anchor="ctr" anchorCtr="0">
          <a:noAutofit/>
        </a:bodyPr>
        <a:lstStyle/>
        <a:p>
          <a:pPr lvl="0" algn="ctr" defTabSz="577850">
            <a:lnSpc>
              <a:spcPct val="90000"/>
            </a:lnSpc>
            <a:spcBef>
              <a:spcPct val="0"/>
            </a:spcBef>
            <a:spcAft>
              <a:spcPct val="35000"/>
            </a:spcAft>
          </a:pPr>
          <a:r>
            <a:rPr lang="en-US" sz="1300" kern="1200" dirty="0" smtClean="0"/>
            <a:t>Deputy Floor Leader</a:t>
          </a:r>
          <a:endParaRPr lang="en-US" sz="1300" kern="1200" dirty="0"/>
        </a:p>
      </dsp:txBody>
      <dsp:txXfrm>
        <a:off x="2855" y="2915505"/>
        <a:ext cx="1191048" cy="595524"/>
      </dsp:txXfrm>
    </dsp:sp>
    <dsp:sp modelId="{FC8E901F-0117-814E-974D-255C44337DDC}">
      <dsp:nvSpPr>
        <dsp:cNvPr id="0" name=""/>
        <dsp:cNvSpPr/>
      </dsp:nvSpPr>
      <dsp:spPr>
        <a:xfrm>
          <a:off x="300617" y="3761149"/>
          <a:ext cx="1191048" cy="595524"/>
        </a:xfrm>
        <a:prstGeom prst="rect">
          <a:avLst/>
        </a:prstGeom>
        <a:gradFill rotWithShape="0">
          <a:gsLst>
            <a:gs pos="0">
              <a:schemeClr val="accent6">
                <a:hueOff val="0"/>
                <a:satOff val="0"/>
                <a:lumOff val="0"/>
                <a:alphaOff val="0"/>
                <a:tint val="73000"/>
                <a:shade val="100000"/>
                <a:satMod val="150000"/>
              </a:schemeClr>
            </a:gs>
            <a:gs pos="25000">
              <a:schemeClr val="accent6">
                <a:hueOff val="0"/>
                <a:satOff val="0"/>
                <a:lumOff val="0"/>
                <a:alphaOff val="0"/>
                <a:tint val="96000"/>
                <a:shade val="80000"/>
                <a:satMod val="105000"/>
              </a:schemeClr>
            </a:gs>
            <a:gs pos="38000">
              <a:schemeClr val="accent6">
                <a:hueOff val="0"/>
                <a:satOff val="0"/>
                <a:lumOff val="0"/>
                <a:alphaOff val="0"/>
                <a:tint val="96000"/>
                <a:shade val="59000"/>
                <a:satMod val="120000"/>
              </a:schemeClr>
            </a:gs>
            <a:gs pos="55000">
              <a:schemeClr val="accent6">
                <a:hueOff val="0"/>
                <a:satOff val="0"/>
                <a:lumOff val="0"/>
                <a:alphaOff val="0"/>
                <a:tint val="100000"/>
                <a:shade val="57000"/>
                <a:satMod val="120000"/>
              </a:schemeClr>
            </a:gs>
            <a:gs pos="80000">
              <a:schemeClr val="accent6">
                <a:hueOff val="0"/>
                <a:satOff val="0"/>
                <a:lumOff val="0"/>
                <a:alphaOff val="0"/>
                <a:tint val="100000"/>
                <a:shade val="56000"/>
                <a:satMod val="145000"/>
              </a:schemeClr>
            </a:gs>
            <a:gs pos="88000">
              <a:schemeClr val="accent6">
                <a:hueOff val="0"/>
                <a:satOff val="0"/>
                <a:lumOff val="0"/>
                <a:alphaOff val="0"/>
                <a:tint val="100000"/>
                <a:shade val="63000"/>
                <a:satMod val="160000"/>
              </a:schemeClr>
            </a:gs>
            <a:gs pos="100000">
              <a:schemeClr val="accent6">
                <a:hueOff val="0"/>
                <a:satOff val="0"/>
                <a:lumOff val="0"/>
                <a:alphaOff val="0"/>
                <a:tint val="99000"/>
                <a:shade val="100000"/>
                <a:satMod val="155000"/>
              </a:schemeClr>
            </a:gs>
          </a:gsLst>
          <a:lin ang="5400000" scaled="0"/>
        </a:gradFill>
        <a:ln>
          <a:noFill/>
        </a:ln>
        <a:effectLst/>
        <a:scene3d>
          <a:camera prst="orthographicFront">
            <a:rot lat="0" lon="0" rev="0"/>
          </a:camera>
          <a:lightRig rig="glow" dir="tl">
            <a:rot lat="0" lon="0" rev="1800000"/>
          </a:lightRig>
        </a:scene3d>
        <a:sp3d contourW="10160" prstMaterial="dkEdge">
          <a:bevelT w="0" h="0" prst="angle"/>
          <a:contourClr>
            <a:schemeClr val="accent6">
              <a:hueOff val="0"/>
              <a:satOff val="0"/>
              <a:lumOff val="0"/>
              <a:alphaOff val="0"/>
              <a:shade val="30000"/>
              <a:satMod val="150000"/>
            </a:schemeClr>
          </a:contourClr>
        </a:sp3d>
      </dsp:spPr>
      <dsp:style>
        <a:lnRef idx="0">
          <a:scrgbClr r="0" g="0" b="0"/>
        </a:lnRef>
        <a:fillRef idx="3">
          <a:scrgbClr r="0" g="0" b="0"/>
        </a:fillRef>
        <a:effectRef idx="2">
          <a:scrgbClr r="0" g="0" b="0"/>
        </a:effectRef>
        <a:fontRef idx="minor">
          <a:schemeClr val="lt1"/>
        </a:fontRef>
      </dsp:style>
      <dsp:txBody>
        <a:bodyPr spcFirstLastPara="0" vert="horz" wrap="square" lIns="8255" tIns="8255" rIns="8255" bIns="8255" numCol="1" spcCol="1270" anchor="ctr" anchorCtr="0">
          <a:noAutofit/>
        </a:bodyPr>
        <a:lstStyle/>
        <a:p>
          <a:pPr lvl="0" algn="ctr" defTabSz="577850">
            <a:lnSpc>
              <a:spcPct val="90000"/>
            </a:lnSpc>
            <a:spcBef>
              <a:spcPct val="0"/>
            </a:spcBef>
            <a:spcAft>
              <a:spcPct val="35000"/>
            </a:spcAft>
          </a:pPr>
          <a:r>
            <a:rPr lang="en-US" sz="1300" kern="1200" dirty="0" smtClean="0"/>
            <a:t>6 </a:t>
          </a:r>
          <a:r>
            <a:rPr lang="en-US" sz="1300" kern="1200" dirty="0" err="1" smtClean="0"/>
            <a:t>Ass’t</a:t>
          </a:r>
          <a:r>
            <a:rPr lang="en-US" sz="1300" kern="1200" dirty="0" smtClean="0"/>
            <a:t> Floor Leaders</a:t>
          </a:r>
          <a:endParaRPr lang="en-US" sz="1300" kern="1200" dirty="0"/>
        </a:p>
      </dsp:txBody>
      <dsp:txXfrm>
        <a:off x="300617" y="3761149"/>
        <a:ext cx="1191048" cy="595524"/>
      </dsp:txXfrm>
    </dsp:sp>
    <dsp:sp modelId="{982671F7-BC0D-6044-89C5-EBD376780B60}">
      <dsp:nvSpPr>
        <dsp:cNvPr id="0" name=""/>
        <dsp:cNvSpPr/>
      </dsp:nvSpPr>
      <dsp:spPr>
        <a:xfrm>
          <a:off x="1444024" y="2069860"/>
          <a:ext cx="1191048" cy="595524"/>
        </a:xfrm>
        <a:prstGeom prst="rect">
          <a:avLst/>
        </a:prstGeom>
        <a:gradFill rotWithShape="0">
          <a:gsLst>
            <a:gs pos="0">
              <a:schemeClr val="accent4">
                <a:hueOff val="0"/>
                <a:satOff val="0"/>
                <a:lumOff val="0"/>
                <a:alphaOff val="0"/>
                <a:tint val="73000"/>
                <a:shade val="100000"/>
                <a:satMod val="150000"/>
              </a:schemeClr>
            </a:gs>
            <a:gs pos="25000">
              <a:schemeClr val="accent4">
                <a:hueOff val="0"/>
                <a:satOff val="0"/>
                <a:lumOff val="0"/>
                <a:alphaOff val="0"/>
                <a:tint val="96000"/>
                <a:shade val="80000"/>
                <a:satMod val="105000"/>
              </a:schemeClr>
            </a:gs>
            <a:gs pos="38000">
              <a:schemeClr val="accent4">
                <a:hueOff val="0"/>
                <a:satOff val="0"/>
                <a:lumOff val="0"/>
                <a:alphaOff val="0"/>
                <a:tint val="96000"/>
                <a:shade val="59000"/>
                <a:satMod val="120000"/>
              </a:schemeClr>
            </a:gs>
            <a:gs pos="55000">
              <a:schemeClr val="accent4">
                <a:hueOff val="0"/>
                <a:satOff val="0"/>
                <a:lumOff val="0"/>
                <a:alphaOff val="0"/>
                <a:tint val="100000"/>
                <a:shade val="57000"/>
                <a:satMod val="120000"/>
              </a:schemeClr>
            </a:gs>
            <a:gs pos="80000">
              <a:schemeClr val="accent4">
                <a:hueOff val="0"/>
                <a:satOff val="0"/>
                <a:lumOff val="0"/>
                <a:alphaOff val="0"/>
                <a:tint val="100000"/>
                <a:shade val="56000"/>
                <a:satMod val="145000"/>
              </a:schemeClr>
            </a:gs>
            <a:gs pos="88000">
              <a:schemeClr val="accent4">
                <a:hueOff val="0"/>
                <a:satOff val="0"/>
                <a:lumOff val="0"/>
                <a:alphaOff val="0"/>
                <a:tint val="100000"/>
                <a:shade val="63000"/>
                <a:satMod val="160000"/>
              </a:schemeClr>
            </a:gs>
            <a:gs pos="100000">
              <a:schemeClr val="accent4">
                <a:hueOff val="0"/>
                <a:satOff val="0"/>
                <a:lumOff val="0"/>
                <a:alphaOff val="0"/>
                <a:tint val="99000"/>
                <a:shade val="100000"/>
                <a:satMod val="155000"/>
              </a:schemeClr>
            </a:gs>
          </a:gsLst>
          <a:lin ang="5400000" scaled="0"/>
        </a:gradFill>
        <a:ln>
          <a:noFill/>
        </a:ln>
        <a:effectLst/>
        <a:scene3d>
          <a:camera prst="orthographicFront">
            <a:rot lat="0" lon="0" rev="0"/>
          </a:camera>
          <a:lightRig rig="glow" dir="tl">
            <a:rot lat="0" lon="0" rev="1800000"/>
          </a:lightRig>
        </a:scene3d>
        <a:sp3d contourW="10160" prstMaterial="dkEdge">
          <a:bevelT w="0" h="0" prst="angle"/>
          <a:contourClr>
            <a:schemeClr val="accent4">
              <a:hueOff val="0"/>
              <a:satOff val="0"/>
              <a:lumOff val="0"/>
              <a:alphaOff val="0"/>
              <a:shade val="30000"/>
              <a:satMod val="150000"/>
            </a:schemeClr>
          </a:contourClr>
        </a:sp3d>
      </dsp:spPr>
      <dsp:style>
        <a:lnRef idx="0">
          <a:scrgbClr r="0" g="0" b="0"/>
        </a:lnRef>
        <a:fillRef idx="3">
          <a:scrgbClr r="0" g="0" b="0"/>
        </a:fillRef>
        <a:effectRef idx="2">
          <a:scrgbClr r="0" g="0" b="0"/>
        </a:effectRef>
        <a:fontRef idx="minor">
          <a:schemeClr val="lt1"/>
        </a:fontRef>
      </dsp:style>
      <dsp:txBody>
        <a:bodyPr spcFirstLastPara="0" vert="horz" wrap="square" lIns="8255" tIns="8255" rIns="8255" bIns="8255" numCol="1" spcCol="1270" anchor="ctr" anchorCtr="0">
          <a:noAutofit/>
        </a:bodyPr>
        <a:lstStyle/>
        <a:p>
          <a:pPr lvl="0" algn="ctr" defTabSz="577850">
            <a:lnSpc>
              <a:spcPct val="90000"/>
            </a:lnSpc>
            <a:spcBef>
              <a:spcPct val="0"/>
            </a:spcBef>
            <a:spcAft>
              <a:spcPct val="35000"/>
            </a:spcAft>
          </a:pPr>
          <a:r>
            <a:rPr lang="en-US" sz="1300" kern="1200" dirty="0" smtClean="0"/>
            <a:t> Caucus Chairman</a:t>
          </a:r>
          <a:endParaRPr lang="en-US" sz="1300" kern="1200" dirty="0"/>
        </a:p>
      </dsp:txBody>
      <dsp:txXfrm>
        <a:off x="1444024" y="2069860"/>
        <a:ext cx="1191048" cy="595524"/>
      </dsp:txXfrm>
    </dsp:sp>
    <dsp:sp modelId="{3C59CC62-6CEF-D849-A3C7-1D32E809C5CD}">
      <dsp:nvSpPr>
        <dsp:cNvPr id="0" name=""/>
        <dsp:cNvSpPr/>
      </dsp:nvSpPr>
      <dsp:spPr>
        <a:xfrm>
          <a:off x="1445500" y="2897198"/>
          <a:ext cx="1191048" cy="595524"/>
        </a:xfrm>
        <a:prstGeom prst="rect">
          <a:avLst/>
        </a:prstGeom>
        <a:gradFill rotWithShape="0">
          <a:gsLst>
            <a:gs pos="0">
              <a:schemeClr val="accent5">
                <a:hueOff val="0"/>
                <a:satOff val="0"/>
                <a:lumOff val="0"/>
                <a:alphaOff val="0"/>
                <a:tint val="73000"/>
                <a:shade val="100000"/>
                <a:satMod val="150000"/>
              </a:schemeClr>
            </a:gs>
            <a:gs pos="25000">
              <a:schemeClr val="accent5">
                <a:hueOff val="0"/>
                <a:satOff val="0"/>
                <a:lumOff val="0"/>
                <a:alphaOff val="0"/>
                <a:tint val="96000"/>
                <a:shade val="80000"/>
                <a:satMod val="105000"/>
              </a:schemeClr>
            </a:gs>
            <a:gs pos="38000">
              <a:schemeClr val="accent5">
                <a:hueOff val="0"/>
                <a:satOff val="0"/>
                <a:lumOff val="0"/>
                <a:alphaOff val="0"/>
                <a:tint val="96000"/>
                <a:shade val="59000"/>
                <a:satMod val="120000"/>
              </a:schemeClr>
            </a:gs>
            <a:gs pos="55000">
              <a:schemeClr val="accent5">
                <a:hueOff val="0"/>
                <a:satOff val="0"/>
                <a:lumOff val="0"/>
                <a:alphaOff val="0"/>
                <a:tint val="100000"/>
                <a:shade val="57000"/>
                <a:satMod val="120000"/>
              </a:schemeClr>
            </a:gs>
            <a:gs pos="80000">
              <a:schemeClr val="accent5">
                <a:hueOff val="0"/>
                <a:satOff val="0"/>
                <a:lumOff val="0"/>
                <a:alphaOff val="0"/>
                <a:tint val="100000"/>
                <a:shade val="56000"/>
                <a:satMod val="145000"/>
              </a:schemeClr>
            </a:gs>
            <a:gs pos="88000">
              <a:schemeClr val="accent5">
                <a:hueOff val="0"/>
                <a:satOff val="0"/>
                <a:lumOff val="0"/>
                <a:alphaOff val="0"/>
                <a:tint val="100000"/>
                <a:shade val="63000"/>
                <a:satMod val="160000"/>
              </a:schemeClr>
            </a:gs>
            <a:gs pos="100000">
              <a:schemeClr val="accent5">
                <a:hueOff val="0"/>
                <a:satOff val="0"/>
                <a:lumOff val="0"/>
                <a:alphaOff val="0"/>
                <a:tint val="99000"/>
                <a:shade val="100000"/>
                <a:satMod val="155000"/>
              </a:schemeClr>
            </a:gs>
          </a:gsLst>
          <a:lin ang="5400000" scaled="0"/>
        </a:gradFill>
        <a:ln>
          <a:noFill/>
        </a:ln>
        <a:effectLst/>
        <a:scene3d>
          <a:camera prst="orthographicFront">
            <a:rot lat="0" lon="0" rev="0"/>
          </a:camera>
          <a:lightRig rig="glow" dir="tl">
            <a:rot lat="0" lon="0" rev="1800000"/>
          </a:lightRig>
        </a:scene3d>
        <a:sp3d contourW="10160" prstMaterial="dkEdge">
          <a:bevelT w="0" h="0" prst="angle"/>
          <a:contourClr>
            <a:schemeClr val="accent5">
              <a:hueOff val="0"/>
              <a:satOff val="0"/>
              <a:lumOff val="0"/>
              <a:alphaOff val="0"/>
              <a:shade val="30000"/>
              <a:satMod val="150000"/>
            </a:schemeClr>
          </a:contourClr>
        </a:sp3d>
      </dsp:spPr>
      <dsp:style>
        <a:lnRef idx="0">
          <a:scrgbClr r="0" g="0" b="0"/>
        </a:lnRef>
        <a:fillRef idx="3">
          <a:scrgbClr r="0" g="0" b="0"/>
        </a:fillRef>
        <a:effectRef idx="2">
          <a:scrgbClr r="0" g="0" b="0"/>
        </a:effectRef>
        <a:fontRef idx="minor">
          <a:schemeClr val="lt1"/>
        </a:fontRef>
      </dsp:style>
      <dsp:txBody>
        <a:bodyPr spcFirstLastPara="0" vert="horz" wrap="square" lIns="8255" tIns="8255" rIns="8255" bIns="8255" numCol="1" spcCol="1270" anchor="ctr" anchorCtr="0">
          <a:noAutofit/>
        </a:bodyPr>
        <a:lstStyle/>
        <a:p>
          <a:pPr lvl="0" algn="ctr" defTabSz="577850">
            <a:lnSpc>
              <a:spcPct val="90000"/>
            </a:lnSpc>
            <a:spcBef>
              <a:spcPct val="0"/>
            </a:spcBef>
            <a:spcAft>
              <a:spcPct val="35000"/>
            </a:spcAft>
          </a:pPr>
          <a:r>
            <a:rPr lang="en-US" sz="1300" kern="1200" dirty="0" smtClean="0"/>
            <a:t>Caucus Vice-</a:t>
          </a:r>
          <a:r>
            <a:rPr lang="en-US" sz="1300" kern="1200" dirty="0" err="1" smtClean="0"/>
            <a:t>Chariman</a:t>
          </a:r>
          <a:endParaRPr lang="en-US" sz="1300" kern="1200" dirty="0"/>
        </a:p>
      </dsp:txBody>
      <dsp:txXfrm>
        <a:off x="1445500" y="2897198"/>
        <a:ext cx="1191048" cy="595524"/>
      </dsp:txXfrm>
    </dsp:sp>
    <dsp:sp modelId="{4BD92E0E-672B-9D4C-90C4-D38C45F31C3B}">
      <dsp:nvSpPr>
        <dsp:cNvPr id="0" name=""/>
        <dsp:cNvSpPr/>
      </dsp:nvSpPr>
      <dsp:spPr>
        <a:xfrm>
          <a:off x="1741786" y="3761149"/>
          <a:ext cx="1191048" cy="595524"/>
        </a:xfrm>
        <a:prstGeom prst="rect">
          <a:avLst/>
        </a:prstGeom>
        <a:gradFill rotWithShape="0">
          <a:gsLst>
            <a:gs pos="0">
              <a:schemeClr val="accent6">
                <a:hueOff val="0"/>
                <a:satOff val="0"/>
                <a:lumOff val="0"/>
                <a:alphaOff val="0"/>
                <a:tint val="73000"/>
                <a:shade val="100000"/>
                <a:satMod val="150000"/>
              </a:schemeClr>
            </a:gs>
            <a:gs pos="25000">
              <a:schemeClr val="accent6">
                <a:hueOff val="0"/>
                <a:satOff val="0"/>
                <a:lumOff val="0"/>
                <a:alphaOff val="0"/>
                <a:tint val="96000"/>
                <a:shade val="80000"/>
                <a:satMod val="105000"/>
              </a:schemeClr>
            </a:gs>
            <a:gs pos="38000">
              <a:schemeClr val="accent6">
                <a:hueOff val="0"/>
                <a:satOff val="0"/>
                <a:lumOff val="0"/>
                <a:alphaOff val="0"/>
                <a:tint val="96000"/>
                <a:shade val="59000"/>
                <a:satMod val="120000"/>
              </a:schemeClr>
            </a:gs>
            <a:gs pos="55000">
              <a:schemeClr val="accent6">
                <a:hueOff val="0"/>
                <a:satOff val="0"/>
                <a:lumOff val="0"/>
                <a:alphaOff val="0"/>
                <a:tint val="100000"/>
                <a:shade val="57000"/>
                <a:satMod val="120000"/>
              </a:schemeClr>
            </a:gs>
            <a:gs pos="80000">
              <a:schemeClr val="accent6">
                <a:hueOff val="0"/>
                <a:satOff val="0"/>
                <a:lumOff val="0"/>
                <a:alphaOff val="0"/>
                <a:tint val="100000"/>
                <a:shade val="56000"/>
                <a:satMod val="145000"/>
              </a:schemeClr>
            </a:gs>
            <a:gs pos="88000">
              <a:schemeClr val="accent6">
                <a:hueOff val="0"/>
                <a:satOff val="0"/>
                <a:lumOff val="0"/>
                <a:alphaOff val="0"/>
                <a:tint val="100000"/>
                <a:shade val="63000"/>
                <a:satMod val="160000"/>
              </a:schemeClr>
            </a:gs>
            <a:gs pos="100000">
              <a:schemeClr val="accent6">
                <a:hueOff val="0"/>
                <a:satOff val="0"/>
                <a:lumOff val="0"/>
                <a:alphaOff val="0"/>
                <a:tint val="99000"/>
                <a:shade val="100000"/>
                <a:satMod val="155000"/>
              </a:schemeClr>
            </a:gs>
          </a:gsLst>
          <a:lin ang="5400000" scaled="0"/>
        </a:gradFill>
        <a:ln>
          <a:noFill/>
        </a:ln>
        <a:effectLst/>
        <a:scene3d>
          <a:camera prst="orthographicFront">
            <a:rot lat="0" lon="0" rev="0"/>
          </a:camera>
          <a:lightRig rig="glow" dir="tl">
            <a:rot lat="0" lon="0" rev="1800000"/>
          </a:lightRig>
        </a:scene3d>
        <a:sp3d contourW="10160" prstMaterial="dkEdge">
          <a:bevelT w="0" h="0" prst="angle"/>
          <a:contourClr>
            <a:schemeClr val="accent6">
              <a:hueOff val="0"/>
              <a:satOff val="0"/>
              <a:lumOff val="0"/>
              <a:alphaOff val="0"/>
              <a:shade val="30000"/>
              <a:satMod val="150000"/>
            </a:schemeClr>
          </a:contourClr>
        </a:sp3d>
      </dsp:spPr>
      <dsp:style>
        <a:lnRef idx="0">
          <a:scrgbClr r="0" g="0" b="0"/>
        </a:lnRef>
        <a:fillRef idx="3">
          <a:scrgbClr r="0" g="0" b="0"/>
        </a:fillRef>
        <a:effectRef idx="2">
          <a:scrgbClr r="0" g="0" b="0"/>
        </a:effectRef>
        <a:fontRef idx="minor">
          <a:schemeClr val="lt1"/>
        </a:fontRef>
      </dsp:style>
      <dsp:txBody>
        <a:bodyPr spcFirstLastPara="0" vert="horz" wrap="square" lIns="8255" tIns="8255" rIns="8255" bIns="8255" numCol="1" spcCol="1270" anchor="ctr" anchorCtr="0">
          <a:noAutofit/>
        </a:bodyPr>
        <a:lstStyle/>
        <a:p>
          <a:pPr lvl="0" algn="ctr" defTabSz="577850">
            <a:lnSpc>
              <a:spcPct val="90000"/>
            </a:lnSpc>
            <a:spcBef>
              <a:spcPct val="0"/>
            </a:spcBef>
            <a:spcAft>
              <a:spcPct val="35000"/>
            </a:spcAft>
          </a:pPr>
          <a:r>
            <a:rPr lang="en-US" sz="1300" kern="1200" dirty="0" smtClean="0"/>
            <a:t>Caucus Secretary</a:t>
          </a:r>
          <a:endParaRPr lang="en-US" sz="1300" kern="1200" dirty="0"/>
        </a:p>
      </dsp:txBody>
      <dsp:txXfrm>
        <a:off x="1741786" y="3761149"/>
        <a:ext cx="1191048" cy="595524"/>
      </dsp:txXfrm>
    </dsp:sp>
    <dsp:sp modelId="{4A9FB6D4-D7E9-5841-B2F7-EC1572C266B3}">
      <dsp:nvSpPr>
        <dsp:cNvPr id="0" name=""/>
        <dsp:cNvSpPr/>
      </dsp:nvSpPr>
      <dsp:spPr>
        <a:xfrm>
          <a:off x="2885192" y="2069860"/>
          <a:ext cx="1191048" cy="595524"/>
        </a:xfrm>
        <a:prstGeom prst="rect">
          <a:avLst/>
        </a:prstGeom>
        <a:gradFill rotWithShape="0">
          <a:gsLst>
            <a:gs pos="0">
              <a:schemeClr val="accent4">
                <a:hueOff val="0"/>
                <a:satOff val="0"/>
                <a:lumOff val="0"/>
                <a:alphaOff val="0"/>
                <a:tint val="73000"/>
                <a:shade val="100000"/>
                <a:satMod val="150000"/>
              </a:schemeClr>
            </a:gs>
            <a:gs pos="25000">
              <a:schemeClr val="accent4">
                <a:hueOff val="0"/>
                <a:satOff val="0"/>
                <a:lumOff val="0"/>
                <a:alphaOff val="0"/>
                <a:tint val="96000"/>
                <a:shade val="80000"/>
                <a:satMod val="105000"/>
              </a:schemeClr>
            </a:gs>
            <a:gs pos="38000">
              <a:schemeClr val="accent4">
                <a:hueOff val="0"/>
                <a:satOff val="0"/>
                <a:lumOff val="0"/>
                <a:alphaOff val="0"/>
                <a:tint val="96000"/>
                <a:shade val="59000"/>
                <a:satMod val="120000"/>
              </a:schemeClr>
            </a:gs>
            <a:gs pos="55000">
              <a:schemeClr val="accent4">
                <a:hueOff val="0"/>
                <a:satOff val="0"/>
                <a:lumOff val="0"/>
                <a:alphaOff val="0"/>
                <a:tint val="100000"/>
                <a:shade val="57000"/>
                <a:satMod val="120000"/>
              </a:schemeClr>
            </a:gs>
            <a:gs pos="80000">
              <a:schemeClr val="accent4">
                <a:hueOff val="0"/>
                <a:satOff val="0"/>
                <a:lumOff val="0"/>
                <a:alphaOff val="0"/>
                <a:tint val="100000"/>
                <a:shade val="56000"/>
                <a:satMod val="145000"/>
              </a:schemeClr>
            </a:gs>
            <a:gs pos="88000">
              <a:schemeClr val="accent4">
                <a:hueOff val="0"/>
                <a:satOff val="0"/>
                <a:lumOff val="0"/>
                <a:alphaOff val="0"/>
                <a:tint val="100000"/>
                <a:shade val="63000"/>
                <a:satMod val="160000"/>
              </a:schemeClr>
            </a:gs>
            <a:gs pos="100000">
              <a:schemeClr val="accent4">
                <a:hueOff val="0"/>
                <a:satOff val="0"/>
                <a:lumOff val="0"/>
                <a:alphaOff val="0"/>
                <a:tint val="99000"/>
                <a:shade val="100000"/>
                <a:satMod val="155000"/>
              </a:schemeClr>
            </a:gs>
          </a:gsLst>
          <a:lin ang="5400000" scaled="0"/>
        </a:gradFill>
        <a:ln>
          <a:noFill/>
        </a:ln>
        <a:effectLst/>
        <a:scene3d>
          <a:camera prst="orthographicFront">
            <a:rot lat="0" lon="0" rev="0"/>
          </a:camera>
          <a:lightRig rig="glow" dir="tl">
            <a:rot lat="0" lon="0" rev="1800000"/>
          </a:lightRig>
        </a:scene3d>
        <a:sp3d contourW="10160" prstMaterial="dkEdge">
          <a:bevelT w="0" h="0" prst="angle"/>
          <a:contourClr>
            <a:schemeClr val="accent4">
              <a:hueOff val="0"/>
              <a:satOff val="0"/>
              <a:lumOff val="0"/>
              <a:alphaOff val="0"/>
              <a:shade val="30000"/>
              <a:satMod val="150000"/>
            </a:schemeClr>
          </a:contourClr>
        </a:sp3d>
      </dsp:spPr>
      <dsp:style>
        <a:lnRef idx="0">
          <a:scrgbClr r="0" g="0" b="0"/>
        </a:lnRef>
        <a:fillRef idx="3">
          <a:scrgbClr r="0" g="0" b="0"/>
        </a:fillRef>
        <a:effectRef idx="2">
          <a:scrgbClr r="0" g="0" b="0"/>
        </a:effectRef>
        <a:fontRef idx="minor">
          <a:schemeClr val="lt1"/>
        </a:fontRef>
      </dsp:style>
      <dsp:txBody>
        <a:bodyPr spcFirstLastPara="0" vert="horz" wrap="square" lIns="8255" tIns="8255" rIns="8255" bIns="8255" numCol="1" spcCol="1270" anchor="ctr" anchorCtr="0">
          <a:noAutofit/>
        </a:bodyPr>
        <a:lstStyle/>
        <a:p>
          <a:pPr lvl="0" algn="ctr" defTabSz="577850">
            <a:lnSpc>
              <a:spcPct val="90000"/>
            </a:lnSpc>
            <a:spcBef>
              <a:spcPct val="0"/>
            </a:spcBef>
            <a:spcAft>
              <a:spcPct val="35000"/>
            </a:spcAft>
          </a:pPr>
          <a:r>
            <a:rPr lang="en-US" sz="1300" kern="1200" dirty="0" smtClean="0"/>
            <a:t>Majority Whip </a:t>
          </a:r>
          <a:endParaRPr lang="en-US" sz="1300" kern="1200" dirty="0"/>
        </a:p>
      </dsp:txBody>
      <dsp:txXfrm>
        <a:off x="2885192" y="2069860"/>
        <a:ext cx="1191048" cy="595524"/>
      </dsp:txXfrm>
    </dsp:sp>
    <dsp:sp modelId="{76B47153-EFB9-6744-A14A-164F9A0021AF}">
      <dsp:nvSpPr>
        <dsp:cNvPr id="0" name=""/>
        <dsp:cNvSpPr/>
      </dsp:nvSpPr>
      <dsp:spPr>
        <a:xfrm>
          <a:off x="2890052" y="2915505"/>
          <a:ext cx="1191048" cy="595524"/>
        </a:xfrm>
        <a:prstGeom prst="rect">
          <a:avLst/>
        </a:prstGeom>
        <a:gradFill rotWithShape="0">
          <a:gsLst>
            <a:gs pos="0">
              <a:schemeClr val="accent5">
                <a:hueOff val="0"/>
                <a:satOff val="0"/>
                <a:lumOff val="0"/>
                <a:alphaOff val="0"/>
                <a:tint val="73000"/>
                <a:shade val="100000"/>
                <a:satMod val="150000"/>
              </a:schemeClr>
            </a:gs>
            <a:gs pos="25000">
              <a:schemeClr val="accent5">
                <a:hueOff val="0"/>
                <a:satOff val="0"/>
                <a:lumOff val="0"/>
                <a:alphaOff val="0"/>
                <a:tint val="96000"/>
                <a:shade val="80000"/>
                <a:satMod val="105000"/>
              </a:schemeClr>
            </a:gs>
            <a:gs pos="38000">
              <a:schemeClr val="accent5">
                <a:hueOff val="0"/>
                <a:satOff val="0"/>
                <a:lumOff val="0"/>
                <a:alphaOff val="0"/>
                <a:tint val="96000"/>
                <a:shade val="59000"/>
                <a:satMod val="120000"/>
              </a:schemeClr>
            </a:gs>
            <a:gs pos="55000">
              <a:schemeClr val="accent5">
                <a:hueOff val="0"/>
                <a:satOff val="0"/>
                <a:lumOff val="0"/>
                <a:alphaOff val="0"/>
                <a:tint val="100000"/>
                <a:shade val="57000"/>
                <a:satMod val="120000"/>
              </a:schemeClr>
            </a:gs>
            <a:gs pos="80000">
              <a:schemeClr val="accent5">
                <a:hueOff val="0"/>
                <a:satOff val="0"/>
                <a:lumOff val="0"/>
                <a:alphaOff val="0"/>
                <a:tint val="100000"/>
                <a:shade val="56000"/>
                <a:satMod val="145000"/>
              </a:schemeClr>
            </a:gs>
            <a:gs pos="88000">
              <a:schemeClr val="accent5">
                <a:hueOff val="0"/>
                <a:satOff val="0"/>
                <a:lumOff val="0"/>
                <a:alphaOff val="0"/>
                <a:tint val="100000"/>
                <a:shade val="63000"/>
                <a:satMod val="160000"/>
              </a:schemeClr>
            </a:gs>
            <a:gs pos="100000">
              <a:schemeClr val="accent5">
                <a:hueOff val="0"/>
                <a:satOff val="0"/>
                <a:lumOff val="0"/>
                <a:alphaOff val="0"/>
                <a:tint val="99000"/>
                <a:shade val="100000"/>
                <a:satMod val="155000"/>
              </a:schemeClr>
            </a:gs>
          </a:gsLst>
          <a:lin ang="5400000" scaled="0"/>
        </a:gradFill>
        <a:ln>
          <a:noFill/>
        </a:ln>
        <a:effectLst/>
        <a:scene3d>
          <a:camera prst="orthographicFront">
            <a:rot lat="0" lon="0" rev="0"/>
          </a:camera>
          <a:lightRig rig="glow" dir="tl">
            <a:rot lat="0" lon="0" rev="1800000"/>
          </a:lightRig>
        </a:scene3d>
        <a:sp3d contourW="10160" prstMaterial="dkEdge">
          <a:bevelT w="0" h="0" prst="angle"/>
          <a:contourClr>
            <a:schemeClr val="accent5">
              <a:hueOff val="0"/>
              <a:satOff val="0"/>
              <a:lumOff val="0"/>
              <a:alphaOff val="0"/>
              <a:shade val="30000"/>
              <a:satMod val="150000"/>
            </a:schemeClr>
          </a:contourClr>
        </a:sp3d>
      </dsp:spPr>
      <dsp:style>
        <a:lnRef idx="0">
          <a:scrgbClr r="0" g="0" b="0"/>
        </a:lnRef>
        <a:fillRef idx="3">
          <a:scrgbClr r="0" g="0" b="0"/>
        </a:fillRef>
        <a:effectRef idx="2">
          <a:scrgbClr r="0" g="0" b="0"/>
        </a:effectRef>
        <a:fontRef idx="minor">
          <a:schemeClr val="lt1"/>
        </a:fontRef>
      </dsp:style>
      <dsp:txBody>
        <a:bodyPr spcFirstLastPara="0" vert="horz" wrap="square" lIns="8255" tIns="8255" rIns="8255" bIns="8255" numCol="1" spcCol="1270" anchor="ctr" anchorCtr="0">
          <a:noAutofit/>
        </a:bodyPr>
        <a:lstStyle/>
        <a:p>
          <a:pPr lvl="0" algn="ctr" defTabSz="577850">
            <a:lnSpc>
              <a:spcPct val="90000"/>
            </a:lnSpc>
            <a:spcBef>
              <a:spcPct val="0"/>
            </a:spcBef>
            <a:spcAft>
              <a:spcPct val="35000"/>
            </a:spcAft>
          </a:pPr>
          <a:r>
            <a:rPr lang="en-US" sz="1300" kern="1200" dirty="0" smtClean="0"/>
            <a:t>8 </a:t>
          </a:r>
          <a:r>
            <a:rPr lang="en-US" sz="1300" kern="1200" dirty="0" err="1" smtClean="0"/>
            <a:t>Ass’t</a:t>
          </a:r>
          <a:r>
            <a:rPr lang="en-US" sz="1300" kern="1200" dirty="0" smtClean="0"/>
            <a:t> Majority Whips</a:t>
          </a:r>
          <a:endParaRPr lang="en-US" sz="1300" kern="1200" dirty="0"/>
        </a:p>
      </dsp:txBody>
      <dsp:txXfrm>
        <a:off x="2890052" y="2915505"/>
        <a:ext cx="1191048" cy="595524"/>
      </dsp:txXfrm>
    </dsp:sp>
    <dsp:sp modelId="{A0BB2BF7-01FF-B648-B0AA-75FEF4DC7578}">
      <dsp:nvSpPr>
        <dsp:cNvPr id="0" name=""/>
        <dsp:cNvSpPr/>
      </dsp:nvSpPr>
      <dsp:spPr>
        <a:xfrm>
          <a:off x="4326361" y="2069860"/>
          <a:ext cx="1191048" cy="595524"/>
        </a:xfrm>
        <a:prstGeom prst="rect">
          <a:avLst/>
        </a:prstGeom>
        <a:gradFill rotWithShape="0">
          <a:gsLst>
            <a:gs pos="0">
              <a:schemeClr val="accent4">
                <a:hueOff val="0"/>
                <a:satOff val="0"/>
                <a:lumOff val="0"/>
                <a:alphaOff val="0"/>
                <a:tint val="73000"/>
                <a:shade val="100000"/>
                <a:satMod val="150000"/>
              </a:schemeClr>
            </a:gs>
            <a:gs pos="25000">
              <a:schemeClr val="accent4">
                <a:hueOff val="0"/>
                <a:satOff val="0"/>
                <a:lumOff val="0"/>
                <a:alphaOff val="0"/>
                <a:tint val="96000"/>
                <a:shade val="80000"/>
                <a:satMod val="105000"/>
              </a:schemeClr>
            </a:gs>
            <a:gs pos="38000">
              <a:schemeClr val="accent4">
                <a:hueOff val="0"/>
                <a:satOff val="0"/>
                <a:lumOff val="0"/>
                <a:alphaOff val="0"/>
                <a:tint val="96000"/>
                <a:shade val="59000"/>
                <a:satMod val="120000"/>
              </a:schemeClr>
            </a:gs>
            <a:gs pos="55000">
              <a:schemeClr val="accent4">
                <a:hueOff val="0"/>
                <a:satOff val="0"/>
                <a:lumOff val="0"/>
                <a:alphaOff val="0"/>
                <a:tint val="100000"/>
                <a:shade val="57000"/>
                <a:satMod val="120000"/>
              </a:schemeClr>
            </a:gs>
            <a:gs pos="80000">
              <a:schemeClr val="accent4">
                <a:hueOff val="0"/>
                <a:satOff val="0"/>
                <a:lumOff val="0"/>
                <a:alphaOff val="0"/>
                <a:tint val="100000"/>
                <a:shade val="56000"/>
                <a:satMod val="145000"/>
              </a:schemeClr>
            </a:gs>
            <a:gs pos="88000">
              <a:schemeClr val="accent4">
                <a:hueOff val="0"/>
                <a:satOff val="0"/>
                <a:lumOff val="0"/>
                <a:alphaOff val="0"/>
                <a:tint val="100000"/>
                <a:shade val="63000"/>
                <a:satMod val="160000"/>
              </a:schemeClr>
            </a:gs>
            <a:gs pos="100000">
              <a:schemeClr val="accent4">
                <a:hueOff val="0"/>
                <a:satOff val="0"/>
                <a:lumOff val="0"/>
                <a:alphaOff val="0"/>
                <a:tint val="99000"/>
                <a:shade val="100000"/>
                <a:satMod val="155000"/>
              </a:schemeClr>
            </a:gs>
          </a:gsLst>
          <a:lin ang="5400000" scaled="0"/>
        </a:gradFill>
        <a:ln>
          <a:noFill/>
        </a:ln>
        <a:effectLst/>
        <a:scene3d>
          <a:camera prst="orthographicFront">
            <a:rot lat="0" lon="0" rev="0"/>
          </a:camera>
          <a:lightRig rig="glow" dir="tl">
            <a:rot lat="0" lon="0" rev="1800000"/>
          </a:lightRig>
        </a:scene3d>
        <a:sp3d contourW="10160" prstMaterial="dkEdge">
          <a:bevelT w="0" h="0" prst="angle"/>
          <a:contourClr>
            <a:schemeClr val="accent4">
              <a:hueOff val="0"/>
              <a:satOff val="0"/>
              <a:lumOff val="0"/>
              <a:alphaOff val="0"/>
              <a:shade val="30000"/>
              <a:satMod val="150000"/>
            </a:schemeClr>
          </a:contourClr>
        </a:sp3d>
      </dsp:spPr>
      <dsp:style>
        <a:lnRef idx="0">
          <a:scrgbClr r="0" g="0" b="0"/>
        </a:lnRef>
        <a:fillRef idx="3">
          <a:scrgbClr r="0" g="0" b="0"/>
        </a:fillRef>
        <a:effectRef idx="2">
          <a:scrgbClr r="0" g="0" b="0"/>
        </a:effectRef>
        <a:fontRef idx="minor">
          <a:schemeClr val="lt1"/>
        </a:fontRef>
      </dsp:style>
      <dsp:txBody>
        <a:bodyPr spcFirstLastPara="0" vert="horz" wrap="square" lIns="8255" tIns="8255" rIns="8255" bIns="8255" numCol="1" spcCol="1270" anchor="ctr" anchorCtr="0">
          <a:noAutofit/>
        </a:bodyPr>
        <a:lstStyle/>
        <a:p>
          <a:pPr lvl="0" algn="ctr" defTabSz="577850">
            <a:lnSpc>
              <a:spcPct val="90000"/>
            </a:lnSpc>
            <a:spcBef>
              <a:spcPct val="0"/>
            </a:spcBef>
            <a:spcAft>
              <a:spcPct val="35000"/>
            </a:spcAft>
          </a:pPr>
          <a:r>
            <a:rPr lang="en-US" sz="1300" kern="1200" dirty="0" smtClean="0"/>
            <a:t>1 Chaplains/</a:t>
          </a:r>
        </a:p>
        <a:p>
          <a:pPr lvl="0" algn="ctr" defTabSz="577850">
            <a:lnSpc>
              <a:spcPct val="90000"/>
            </a:lnSpc>
            <a:spcBef>
              <a:spcPct val="0"/>
            </a:spcBef>
            <a:spcAft>
              <a:spcPct val="35000"/>
            </a:spcAft>
          </a:pPr>
          <a:r>
            <a:rPr lang="en-US" sz="1300" kern="1200" dirty="0" smtClean="0"/>
            <a:t>1 Pages</a:t>
          </a:r>
          <a:endParaRPr lang="en-US" sz="1300" kern="1200" dirty="0"/>
        </a:p>
      </dsp:txBody>
      <dsp:txXfrm>
        <a:off x="4326361" y="2069860"/>
        <a:ext cx="1191048" cy="595524"/>
      </dsp:txXfrm>
    </dsp:sp>
    <dsp:sp modelId="{8EA13154-47CB-3D42-8D9E-0DF87664C997}">
      <dsp:nvSpPr>
        <dsp:cNvPr id="0" name=""/>
        <dsp:cNvSpPr/>
      </dsp:nvSpPr>
      <dsp:spPr>
        <a:xfrm>
          <a:off x="3607253" y="1205909"/>
          <a:ext cx="1191048" cy="595524"/>
        </a:xfrm>
        <a:prstGeom prst="rect">
          <a:avLst/>
        </a:prstGeom>
        <a:gradFill rotWithShape="0">
          <a:gsLst>
            <a:gs pos="0">
              <a:schemeClr val="accent2">
                <a:hueOff val="0"/>
                <a:satOff val="0"/>
                <a:lumOff val="0"/>
                <a:alphaOff val="0"/>
                <a:tint val="73000"/>
                <a:shade val="100000"/>
                <a:satMod val="150000"/>
              </a:schemeClr>
            </a:gs>
            <a:gs pos="25000">
              <a:schemeClr val="accent2">
                <a:hueOff val="0"/>
                <a:satOff val="0"/>
                <a:lumOff val="0"/>
                <a:alphaOff val="0"/>
                <a:tint val="96000"/>
                <a:shade val="80000"/>
                <a:satMod val="105000"/>
              </a:schemeClr>
            </a:gs>
            <a:gs pos="38000">
              <a:schemeClr val="accent2">
                <a:hueOff val="0"/>
                <a:satOff val="0"/>
                <a:lumOff val="0"/>
                <a:alphaOff val="0"/>
                <a:tint val="96000"/>
                <a:shade val="59000"/>
                <a:satMod val="120000"/>
              </a:schemeClr>
            </a:gs>
            <a:gs pos="55000">
              <a:schemeClr val="accent2">
                <a:hueOff val="0"/>
                <a:satOff val="0"/>
                <a:lumOff val="0"/>
                <a:alphaOff val="0"/>
                <a:tint val="100000"/>
                <a:shade val="57000"/>
                <a:satMod val="120000"/>
              </a:schemeClr>
            </a:gs>
            <a:gs pos="80000">
              <a:schemeClr val="accent2">
                <a:hueOff val="0"/>
                <a:satOff val="0"/>
                <a:lumOff val="0"/>
                <a:alphaOff val="0"/>
                <a:tint val="100000"/>
                <a:shade val="56000"/>
                <a:satMod val="145000"/>
              </a:schemeClr>
            </a:gs>
            <a:gs pos="88000">
              <a:schemeClr val="accent2">
                <a:hueOff val="0"/>
                <a:satOff val="0"/>
                <a:lumOff val="0"/>
                <a:alphaOff val="0"/>
                <a:tint val="100000"/>
                <a:shade val="63000"/>
                <a:satMod val="160000"/>
              </a:schemeClr>
            </a:gs>
            <a:gs pos="100000">
              <a:schemeClr val="accent2">
                <a:hueOff val="0"/>
                <a:satOff val="0"/>
                <a:lumOff val="0"/>
                <a:alphaOff val="0"/>
                <a:tint val="99000"/>
                <a:shade val="100000"/>
                <a:satMod val="155000"/>
              </a:schemeClr>
            </a:gs>
          </a:gsLst>
          <a:lin ang="5400000" scaled="0"/>
        </a:gradFill>
        <a:ln>
          <a:noFill/>
        </a:ln>
        <a:effectLst/>
        <a:scene3d>
          <a:camera prst="orthographicFront">
            <a:rot lat="0" lon="0" rev="0"/>
          </a:camera>
          <a:lightRig rig="glow" dir="tl">
            <a:rot lat="0" lon="0" rev="1800000"/>
          </a:lightRig>
        </a:scene3d>
        <a:sp3d contourW="10160" prstMaterial="dkEdge">
          <a:bevelT w="0" h="0" prst="angle"/>
          <a:contourClr>
            <a:schemeClr val="accent2">
              <a:hueOff val="0"/>
              <a:satOff val="0"/>
              <a:lumOff val="0"/>
              <a:alphaOff val="0"/>
              <a:shade val="30000"/>
              <a:satMod val="150000"/>
            </a:schemeClr>
          </a:contourClr>
        </a:sp3d>
      </dsp:spPr>
      <dsp:style>
        <a:lnRef idx="0">
          <a:scrgbClr r="0" g="0" b="0"/>
        </a:lnRef>
        <a:fillRef idx="3">
          <a:scrgbClr r="0" g="0" b="0"/>
        </a:fillRef>
        <a:effectRef idx="2">
          <a:scrgbClr r="0" g="0" b="0"/>
        </a:effectRef>
        <a:fontRef idx="minor">
          <a:schemeClr val="lt1"/>
        </a:fontRef>
      </dsp:style>
      <dsp:txBody>
        <a:bodyPr spcFirstLastPara="0" vert="horz" wrap="square" lIns="8255" tIns="8255" rIns="8255" bIns="8255" numCol="1" spcCol="1270" anchor="ctr" anchorCtr="0">
          <a:noAutofit/>
        </a:bodyPr>
        <a:lstStyle/>
        <a:p>
          <a:pPr lvl="0" algn="ctr" defTabSz="577850">
            <a:lnSpc>
              <a:spcPct val="90000"/>
            </a:lnSpc>
            <a:spcBef>
              <a:spcPct val="0"/>
            </a:spcBef>
            <a:spcAft>
              <a:spcPct val="35000"/>
            </a:spcAft>
          </a:pPr>
          <a:r>
            <a:rPr lang="en-US" sz="1300" kern="1200" dirty="0" smtClean="0"/>
            <a:t>Governor</a:t>
          </a:r>
          <a:endParaRPr lang="en-US" sz="1300" kern="1200" dirty="0"/>
        </a:p>
      </dsp:txBody>
      <dsp:txXfrm>
        <a:off x="3607253" y="1205909"/>
        <a:ext cx="1191048" cy="595524"/>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3986A92-221E-CD47-9C94-65B6115ABE4C}">
      <dsp:nvSpPr>
        <dsp:cNvPr id="0" name=""/>
        <dsp:cNvSpPr/>
      </dsp:nvSpPr>
      <dsp:spPr>
        <a:xfrm>
          <a:off x="3632564" y="3060988"/>
          <a:ext cx="216072" cy="662621"/>
        </a:xfrm>
        <a:custGeom>
          <a:avLst/>
          <a:gdLst/>
          <a:ahLst/>
          <a:cxnLst/>
          <a:rect l="0" t="0" r="0" b="0"/>
          <a:pathLst>
            <a:path>
              <a:moveTo>
                <a:pt x="0" y="0"/>
              </a:moveTo>
              <a:lnTo>
                <a:pt x="0" y="662621"/>
              </a:lnTo>
              <a:lnTo>
                <a:pt x="216072" y="662621"/>
              </a:lnTo>
            </a:path>
          </a:pathLst>
        </a:custGeom>
        <a:noFill/>
        <a:ln w="9525" cap="flat" cmpd="sng" algn="ctr">
          <a:solidFill>
            <a:schemeClr val="accent5">
              <a:hueOff val="0"/>
              <a:satOff val="0"/>
              <a:lumOff val="0"/>
              <a:alphaOff val="0"/>
            </a:schemeClr>
          </a:solidFill>
          <a:prstDash val="solid"/>
        </a:ln>
        <a:effectLst/>
      </dsp:spPr>
      <dsp:style>
        <a:lnRef idx="1">
          <a:scrgbClr r="0" g="0" b="0"/>
        </a:lnRef>
        <a:fillRef idx="0">
          <a:scrgbClr r="0" g="0" b="0"/>
        </a:fillRef>
        <a:effectRef idx="0">
          <a:scrgbClr r="0" g="0" b="0"/>
        </a:effectRef>
        <a:fontRef idx="minor"/>
      </dsp:style>
    </dsp:sp>
    <dsp:sp modelId="{6407FC99-A6D1-D24D-AB3D-DD41021C1CFC}">
      <dsp:nvSpPr>
        <dsp:cNvPr id="0" name=""/>
        <dsp:cNvSpPr/>
      </dsp:nvSpPr>
      <dsp:spPr>
        <a:xfrm>
          <a:off x="2465774" y="2038247"/>
          <a:ext cx="1742982" cy="302501"/>
        </a:xfrm>
        <a:custGeom>
          <a:avLst/>
          <a:gdLst/>
          <a:ahLst/>
          <a:cxnLst/>
          <a:rect l="0" t="0" r="0" b="0"/>
          <a:pathLst>
            <a:path>
              <a:moveTo>
                <a:pt x="0" y="0"/>
              </a:moveTo>
              <a:lnTo>
                <a:pt x="0" y="151250"/>
              </a:lnTo>
              <a:lnTo>
                <a:pt x="1742982" y="151250"/>
              </a:lnTo>
              <a:lnTo>
                <a:pt x="1742982" y="302501"/>
              </a:lnTo>
            </a:path>
          </a:pathLst>
        </a:custGeom>
        <a:noFill/>
        <a:ln w="9525" cap="flat" cmpd="sng" algn="ctr">
          <a:solidFill>
            <a:schemeClr val="accent4">
              <a:hueOff val="0"/>
              <a:satOff val="0"/>
              <a:lumOff val="0"/>
              <a:alphaOff val="0"/>
            </a:schemeClr>
          </a:solidFill>
          <a:prstDash val="solid"/>
        </a:ln>
        <a:effectLst/>
      </dsp:spPr>
      <dsp:style>
        <a:lnRef idx="1">
          <a:scrgbClr r="0" g="0" b="0"/>
        </a:lnRef>
        <a:fillRef idx="0">
          <a:scrgbClr r="0" g="0" b="0"/>
        </a:fillRef>
        <a:effectRef idx="0">
          <a:scrgbClr r="0" g="0" b="0"/>
        </a:effectRef>
        <a:fontRef idx="minor"/>
      </dsp:style>
    </dsp:sp>
    <dsp:sp modelId="{A54C28FF-54D0-D64B-9624-5E25813B9D00}">
      <dsp:nvSpPr>
        <dsp:cNvPr id="0" name=""/>
        <dsp:cNvSpPr/>
      </dsp:nvSpPr>
      <dsp:spPr>
        <a:xfrm>
          <a:off x="2420054" y="2038247"/>
          <a:ext cx="91440" cy="302501"/>
        </a:xfrm>
        <a:custGeom>
          <a:avLst/>
          <a:gdLst/>
          <a:ahLst/>
          <a:cxnLst/>
          <a:rect l="0" t="0" r="0" b="0"/>
          <a:pathLst>
            <a:path>
              <a:moveTo>
                <a:pt x="45720" y="0"/>
              </a:moveTo>
              <a:lnTo>
                <a:pt x="45720" y="302501"/>
              </a:lnTo>
            </a:path>
          </a:pathLst>
        </a:custGeom>
        <a:noFill/>
        <a:ln w="9525" cap="flat" cmpd="sng" algn="ctr">
          <a:solidFill>
            <a:schemeClr val="accent4">
              <a:hueOff val="0"/>
              <a:satOff val="0"/>
              <a:lumOff val="0"/>
              <a:alphaOff val="0"/>
            </a:schemeClr>
          </a:solidFill>
          <a:prstDash val="solid"/>
        </a:ln>
        <a:effectLst/>
      </dsp:spPr>
      <dsp:style>
        <a:lnRef idx="1">
          <a:scrgbClr r="0" g="0" b="0"/>
        </a:lnRef>
        <a:fillRef idx="0">
          <a:scrgbClr r="0" g="0" b="0"/>
        </a:fillRef>
        <a:effectRef idx="0">
          <a:scrgbClr r="0" g="0" b="0"/>
        </a:effectRef>
        <a:fontRef idx="minor"/>
      </dsp:style>
    </dsp:sp>
    <dsp:sp modelId="{F5948FB7-BF7E-0F4D-925F-18659ECDDB44}">
      <dsp:nvSpPr>
        <dsp:cNvPr id="0" name=""/>
        <dsp:cNvSpPr/>
      </dsp:nvSpPr>
      <dsp:spPr>
        <a:xfrm>
          <a:off x="146599" y="3060988"/>
          <a:ext cx="216028" cy="636368"/>
        </a:xfrm>
        <a:custGeom>
          <a:avLst/>
          <a:gdLst/>
          <a:ahLst/>
          <a:cxnLst/>
          <a:rect l="0" t="0" r="0" b="0"/>
          <a:pathLst>
            <a:path>
              <a:moveTo>
                <a:pt x="0" y="0"/>
              </a:moveTo>
              <a:lnTo>
                <a:pt x="0" y="636368"/>
              </a:lnTo>
              <a:lnTo>
                <a:pt x="216028" y="636368"/>
              </a:lnTo>
            </a:path>
          </a:pathLst>
        </a:custGeom>
        <a:noFill/>
        <a:ln w="9525" cap="flat" cmpd="sng" algn="ctr">
          <a:solidFill>
            <a:schemeClr val="accent5">
              <a:hueOff val="0"/>
              <a:satOff val="0"/>
              <a:lumOff val="0"/>
              <a:alphaOff val="0"/>
            </a:schemeClr>
          </a:solidFill>
          <a:prstDash val="solid"/>
        </a:ln>
        <a:effectLst/>
      </dsp:spPr>
      <dsp:style>
        <a:lnRef idx="1">
          <a:scrgbClr r="0" g="0" b="0"/>
        </a:lnRef>
        <a:fillRef idx="0">
          <a:scrgbClr r="0" g="0" b="0"/>
        </a:fillRef>
        <a:effectRef idx="0">
          <a:scrgbClr r="0" g="0" b="0"/>
        </a:effectRef>
        <a:fontRef idx="minor"/>
      </dsp:style>
    </dsp:sp>
    <dsp:sp modelId="{D7628771-2DA1-3846-B0F4-4A07015BD74C}">
      <dsp:nvSpPr>
        <dsp:cNvPr id="0" name=""/>
        <dsp:cNvSpPr/>
      </dsp:nvSpPr>
      <dsp:spPr>
        <a:xfrm>
          <a:off x="722792" y="2038247"/>
          <a:ext cx="1742982" cy="302501"/>
        </a:xfrm>
        <a:custGeom>
          <a:avLst/>
          <a:gdLst/>
          <a:ahLst/>
          <a:cxnLst/>
          <a:rect l="0" t="0" r="0" b="0"/>
          <a:pathLst>
            <a:path>
              <a:moveTo>
                <a:pt x="1742982" y="0"/>
              </a:moveTo>
              <a:lnTo>
                <a:pt x="1742982" y="151250"/>
              </a:lnTo>
              <a:lnTo>
                <a:pt x="0" y="151250"/>
              </a:lnTo>
              <a:lnTo>
                <a:pt x="0" y="302501"/>
              </a:lnTo>
            </a:path>
          </a:pathLst>
        </a:custGeom>
        <a:noFill/>
        <a:ln w="9525" cap="flat" cmpd="sng" algn="ctr">
          <a:solidFill>
            <a:schemeClr val="accent4">
              <a:hueOff val="0"/>
              <a:satOff val="0"/>
              <a:lumOff val="0"/>
              <a:alphaOff val="0"/>
            </a:schemeClr>
          </a:solidFill>
          <a:prstDash val="solid"/>
        </a:ln>
        <a:effectLst/>
      </dsp:spPr>
      <dsp:style>
        <a:lnRef idx="1">
          <a:scrgbClr r="0" g="0" b="0"/>
        </a:lnRef>
        <a:fillRef idx="0">
          <a:scrgbClr r="0" g="0" b="0"/>
        </a:fillRef>
        <a:effectRef idx="0">
          <a:scrgbClr r="0" g="0" b="0"/>
        </a:effectRef>
        <a:fontRef idx="minor"/>
      </dsp:style>
    </dsp:sp>
    <dsp:sp modelId="{B2C282FA-349F-C24A-AE4E-FFDA52D1E97A}">
      <dsp:nvSpPr>
        <dsp:cNvPr id="0" name=""/>
        <dsp:cNvSpPr/>
      </dsp:nvSpPr>
      <dsp:spPr>
        <a:xfrm>
          <a:off x="1745533" y="1318006"/>
          <a:ext cx="1440481" cy="720240"/>
        </a:xfrm>
        <a:prstGeom prst="rect">
          <a:avLst/>
        </a:prstGeom>
        <a:gradFill rotWithShape="1">
          <a:gsLst>
            <a:gs pos="0">
              <a:schemeClr val="dk1">
                <a:tint val="73000"/>
                <a:shade val="100000"/>
                <a:satMod val="150000"/>
              </a:schemeClr>
            </a:gs>
            <a:gs pos="25000">
              <a:schemeClr val="dk1">
                <a:tint val="96000"/>
                <a:shade val="80000"/>
                <a:satMod val="105000"/>
              </a:schemeClr>
            </a:gs>
            <a:gs pos="38000">
              <a:schemeClr val="dk1">
                <a:tint val="96000"/>
                <a:shade val="59000"/>
                <a:satMod val="120000"/>
              </a:schemeClr>
            </a:gs>
            <a:gs pos="55000">
              <a:schemeClr val="dk1">
                <a:tint val="100000"/>
                <a:shade val="57000"/>
                <a:satMod val="120000"/>
              </a:schemeClr>
            </a:gs>
            <a:gs pos="80000">
              <a:schemeClr val="dk1">
                <a:tint val="100000"/>
                <a:shade val="56000"/>
                <a:satMod val="145000"/>
              </a:schemeClr>
            </a:gs>
            <a:gs pos="88000">
              <a:schemeClr val="dk1">
                <a:tint val="100000"/>
                <a:shade val="63000"/>
                <a:satMod val="160000"/>
              </a:schemeClr>
            </a:gs>
            <a:gs pos="100000">
              <a:schemeClr val="dk1">
                <a:tint val="99000"/>
                <a:shade val="100000"/>
                <a:satMod val="155000"/>
              </a:schemeClr>
            </a:gs>
          </a:gsLst>
          <a:lin ang="5400000" scaled="0"/>
        </a:gradFill>
        <a:ln w="9525" cap="flat" cmpd="sng" algn="ctr">
          <a:solidFill>
            <a:schemeClr val="dk1">
              <a:shade val="95000"/>
              <a:satMod val="105000"/>
            </a:schemeClr>
          </a:solidFill>
          <a:prstDash val="solid"/>
        </a:ln>
        <a:effectLst/>
        <a:scene3d>
          <a:camera prst="orthographicFront">
            <a:rot lat="0" lon="0" rev="0"/>
          </a:camera>
          <a:lightRig rig="glow" dir="tl">
            <a:rot lat="0" lon="0" rev="1800000"/>
          </a:lightRig>
        </a:scene3d>
        <a:sp3d contourW="10160" prstMaterial="dkEdge">
          <a:bevelT w="0" h="0" prst="angle"/>
          <a:contourClr>
            <a:schemeClr val="dk1">
              <a:shade val="30000"/>
              <a:satMod val="150000"/>
            </a:schemeClr>
          </a:contourClr>
        </a:sp3d>
      </dsp:spPr>
      <dsp:style>
        <a:lnRef idx="1">
          <a:schemeClr val="dk1"/>
        </a:lnRef>
        <a:fillRef idx="3">
          <a:schemeClr val="dk1"/>
        </a:fillRef>
        <a:effectRef idx="2">
          <a:schemeClr val="dk1"/>
        </a:effectRef>
        <a:fontRef idx="minor">
          <a:schemeClr val="lt1"/>
        </a:fontRef>
      </dsp:style>
      <dsp:txBody>
        <a:bodyPr spcFirstLastPara="0" vert="horz" wrap="square" lIns="11430" tIns="11430" rIns="11430" bIns="11430" numCol="1" spcCol="1270" anchor="ctr" anchorCtr="0">
          <a:noAutofit/>
        </a:bodyPr>
        <a:lstStyle/>
        <a:p>
          <a:pPr lvl="0" algn="ctr" defTabSz="800100">
            <a:lnSpc>
              <a:spcPct val="90000"/>
            </a:lnSpc>
            <a:spcBef>
              <a:spcPct val="0"/>
            </a:spcBef>
            <a:spcAft>
              <a:spcPct val="35000"/>
            </a:spcAft>
          </a:pPr>
          <a:r>
            <a:rPr lang="en-US" sz="1800" kern="1200" dirty="0" smtClean="0"/>
            <a:t>Senate </a:t>
          </a:r>
        </a:p>
        <a:p>
          <a:pPr lvl="0" algn="ctr" defTabSz="800100">
            <a:lnSpc>
              <a:spcPct val="90000"/>
            </a:lnSpc>
            <a:spcBef>
              <a:spcPct val="0"/>
            </a:spcBef>
            <a:spcAft>
              <a:spcPct val="35000"/>
            </a:spcAft>
          </a:pPr>
          <a:r>
            <a:rPr lang="en-US" sz="1800" kern="1200" dirty="0" smtClean="0"/>
            <a:t>Pro-Temp</a:t>
          </a:r>
          <a:endParaRPr lang="en-US" sz="1800" kern="1200" dirty="0"/>
        </a:p>
      </dsp:txBody>
      <dsp:txXfrm>
        <a:off x="1745533" y="1318006"/>
        <a:ext cx="1440481" cy="720240"/>
      </dsp:txXfrm>
    </dsp:sp>
    <dsp:sp modelId="{C04E9CD9-D153-CC4D-96A1-68ABFCFC0002}">
      <dsp:nvSpPr>
        <dsp:cNvPr id="0" name=""/>
        <dsp:cNvSpPr/>
      </dsp:nvSpPr>
      <dsp:spPr>
        <a:xfrm>
          <a:off x="2551" y="2340748"/>
          <a:ext cx="1440481" cy="720240"/>
        </a:xfrm>
        <a:prstGeom prst="rect">
          <a:avLst/>
        </a:prstGeom>
        <a:gradFill rotWithShape="0">
          <a:gsLst>
            <a:gs pos="0">
              <a:schemeClr val="accent4">
                <a:hueOff val="0"/>
                <a:satOff val="0"/>
                <a:lumOff val="0"/>
                <a:alphaOff val="0"/>
                <a:tint val="73000"/>
                <a:shade val="100000"/>
                <a:satMod val="150000"/>
              </a:schemeClr>
            </a:gs>
            <a:gs pos="25000">
              <a:schemeClr val="accent4">
                <a:hueOff val="0"/>
                <a:satOff val="0"/>
                <a:lumOff val="0"/>
                <a:alphaOff val="0"/>
                <a:tint val="96000"/>
                <a:shade val="80000"/>
                <a:satMod val="105000"/>
              </a:schemeClr>
            </a:gs>
            <a:gs pos="38000">
              <a:schemeClr val="accent4">
                <a:hueOff val="0"/>
                <a:satOff val="0"/>
                <a:lumOff val="0"/>
                <a:alphaOff val="0"/>
                <a:tint val="96000"/>
                <a:shade val="59000"/>
                <a:satMod val="120000"/>
              </a:schemeClr>
            </a:gs>
            <a:gs pos="55000">
              <a:schemeClr val="accent4">
                <a:hueOff val="0"/>
                <a:satOff val="0"/>
                <a:lumOff val="0"/>
                <a:alphaOff val="0"/>
                <a:tint val="100000"/>
                <a:shade val="57000"/>
                <a:satMod val="120000"/>
              </a:schemeClr>
            </a:gs>
            <a:gs pos="80000">
              <a:schemeClr val="accent4">
                <a:hueOff val="0"/>
                <a:satOff val="0"/>
                <a:lumOff val="0"/>
                <a:alphaOff val="0"/>
                <a:tint val="100000"/>
                <a:shade val="56000"/>
                <a:satMod val="145000"/>
              </a:schemeClr>
            </a:gs>
            <a:gs pos="88000">
              <a:schemeClr val="accent4">
                <a:hueOff val="0"/>
                <a:satOff val="0"/>
                <a:lumOff val="0"/>
                <a:alphaOff val="0"/>
                <a:tint val="100000"/>
                <a:shade val="63000"/>
                <a:satMod val="160000"/>
              </a:schemeClr>
            </a:gs>
            <a:gs pos="100000">
              <a:schemeClr val="accent4">
                <a:hueOff val="0"/>
                <a:satOff val="0"/>
                <a:lumOff val="0"/>
                <a:alphaOff val="0"/>
                <a:tint val="99000"/>
                <a:shade val="100000"/>
                <a:satMod val="155000"/>
              </a:schemeClr>
            </a:gs>
          </a:gsLst>
          <a:lin ang="5400000" scaled="0"/>
        </a:gradFill>
        <a:ln>
          <a:noFill/>
        </a:ln>
        <a:effectLst/>
        <a:scene3d>
          <a:camera prst="orthographicFront">
            <a:rot lat="0" lon="0" rev="0"/>
          </a:camera>
          <a:lightRig rig="glow" dir="tl">
            <a:rot lat="0" lon="0" rev="1800000"/>
          </a:lightRig>
        </a:scene3d>
        <a:sp3d contourW="10160" prstMaterial="dkEdge">
          <a:bevelT w="0" h="0" prst="angle"/>
          <a:contourClr>
            <a:schemeClr val="accent4">
              <a:hueOff val="0"/>
              <a:satOff val="0"/>
              <a:lumOff val="0"/>
              <a:alphaOff val="0"/>
              <a:shade val="30000"/>
              <a:satMod val="150000"/>
            </a:schemeClr>
          </a:contourClr>
        </a:sp3d>
      </dsp:spPr>
      <dsp:style>
        <a:lnRef idx="0">
          <a:scrgbClr r="0" g="0" b="0"/>
        </a:lnRef>
        <a:fillRef idx="3">
          <a:scrgbClr r="0" g="0" b="0"/>
        </a:fillRef>
        <a:effectRef idx="2">
          <a:scrgbClr r="0" g="0" b="0"/>
        </a:effectRef>
        <a:fontRef idx="minor">
          <a:schemeClr val="lt1"/>
        </a:fontRef>
      </dsp:style>
      <dsp:txBody>
        <a:bodyPr spcFirstLastPara="0" vert="horz" wrap="square" lIns="11430" tIns="11430" rIns="11430" bIns="11430" numCol="1" spcCol="1270" anchor="ctr" anchorCtr="0">
          <a:noAutofit/>
        </a:bodyPr>
        <a:lstStyle/>
        <a:p>
          <a:pPr lvl="0" algn="ctr" defTabSz="800100">
            <a:lnSpc>
              <a:spcPct val="90000"/>
            </a:lnSpc>
            <a:spcBef>
              <a:spcPct val="0"/>
            </a:spcBef>
            <a:spcAft>
              <a:spcPct val="35000"/>
            </a:spcAft>
          </a:pPr>
          <a:r>
            <a:rPr lang="en-US" sz="1800" kern="1200" dirty="0" smtClean="0"/>
            <a:t>Majority Floor Leader</a:t>
          </a:r>
          <a:endParaRPr lang="en-US" sz="1800" kern="1200" dirty="0"/>
        </a:p>
      </dsp:txBody>
      <dsp:txXfrm>
        <a:off x="2551" y="2340748"/>
        <a:ext cx="1440481" cy="720240"/>
      </dsp:txXfrm>
    </dsp:sp>
    <dsp:sp modelId="{51DF03E6-69A1-944A-9E98-9272117746AA}">
      <dsp:nvSpPr>
        <dsp:cNvPr id="0" name=""/>
        <dsp:cNvSpPr/>
      </dsp:nvSpPr>
      <dsp:spPr>
        <a:xfrm>
          <a:off x="362628" y="3337237"/>
          <a:ext cx="1440481" cy="720240"/>
        </a:xfrm>
        <a:prstGeom prst="rect">
          <a:avLst/>
        </a:prstGeom>
        <a:gradFill rotWithShape="0">
          <a:gsLst>
            <a:gs pos="0">
              <a:schemeClr val="accent5">
                <a:hueOff val="0"/>
                <a:satOff val="0"/>
                <a:lumOff val="0"/>
                <a:alphaOff val="0"/>
                <a:tint val="73000"/>
                <a:shade val="100000"/>
                <a:satMod val="150000"/>
              </a:schemeClr>
            </a:gs>
            <a:gs pos="25000">
              <a:schemeClr val="accent5">
                <a:hueOff val="0"/>
                <a:satOff val="0"/>
                <a:lumOff val="0"/>
                <a:alphaOff val="0"/>
                <a:tint val="96000"/>
                <a:shade val="80000"/>
                <a:satMod val="105000"/>
              </a:schemeClr>
            </a:gs>
            <a:gs pos="38000">
              <a:schemeClr val="accent5">
                <a:hueOff val="0"/>
                <a:satOff val="0"/>
                <a:lumOff val="0"/>
                <a:alphaOff val="0"/>
                <a:tint val="96000"/>
                <a:shade val="59000"/>
                <a:satMod val="120000"/>
              </a:schemeClr>
            </a:gs>
            <a:gs pos="55000">
              <a:schemeClr val="accent5">
                <a:hueOff val="0"/>
                <a:satOff val="0"/>
                <a:lumOff val="0"/>
                <a:alphaOff val="0"/>
                <a:tint val="100000"/>
                <a:shade val="57000"/>
                <a:satMod val="120000"/>
              </a:schemeClr>
            </a:gs>
            <a:gs pos="80000">
              <a:schemeClr val="accent5">
                <a:hueOff val="0"/>
                <a:satOff val="0"/>
                <a:lumOff val="0"/>
                <a:alphaOff val="0"/>
                <a:tint val="100000"/>
                <a:shade val="56000"/>
                <a:satMod val="145000"/>
              </a:schemeClr>
            </a:gs>
            <a:gs pos="88000">
              <a:schemeClr val="accent5">
                <a:hueOff val="0"/>
                <a:satOff val="0"/>
                <a:lumOff val="0"/>
                <a:alphaOff val="0"/>
                <a:tint val="100000"/>
                <a:shade val="63000"/>
                <a:satMod val="160000"/>
              </a:schemeClr>
            </a:gs>
            <a:gs pos="100000">
              <a:schemeClr val="accent5">
                <a:hueOff val="0"/>
                <a:satOff val="0"/>
                <a:lumOff val="0"/>
                <a:alphaOff val="0"/>
                <a:tint val="99000"/>
                <a:shade val="100000"/>
                <a:satMod val="155000"/>
              </a:schemeClr>
            </a:gs>
          </a:gsLst>
          <a:lin ang="5400000" scaled="0"/>
        </a:gradFill>
        <a:ln>
          <a:noFill/>
        </a:ln>
        <a:effectLst/>
        <a:scene3d>
          <a:camera prst="orthographicFront">
            <a:rot lat="0" lon="0" rev="0"/>
          </a:camera>
          <a:lightRig rig="glow" dir="tl">
            <a:rot lat="0" lon="0" rev="1800000"/>
          </a:lightRig>
        </a:scene3d>
        <a:sp3d contourW="10160" prstMaterial="dkEdge">
          <a:bevelT w="0" h="0" prst="angle"/>
          <a:contourClr>
            <a:schemeClr val="accent5">
              <a:hueOff val="0"/>
              <a:satOff val="0"/>
              <a:lumOff val="0"/>
              <a:alphaOff val="0"/>
              <a:shade val="30000"/>
              <a:satMod val="150000"/>
            </a:schemeClr>
          </a:contourClr>
        </a:sp3d>
      </dsp:spPr>
      <dsp:style>
        <a:lnRef idx="0">
          <a:scrgbClr r="0" g="0" b="0"/>
        </a:lnRef>
        <a:fillRef idx="3">
          <a:scrgbClr r="0" g="0" b="0"/>
        </a:fillRef>
        <a:effectRef idx="2">
          <a:scrgbClr r="0" g="0" b="0"/>
        </a:effectRef>
        <a:fontRef idx="minor">
          <a:schemeClr val="lt1"/>
        </a:fontRef>
      </dsp:style>
      <dsp:txBody>
        <a:bodyPr spcFirstLastPara="0" vert="horz" wrap="square" lIns="11430" tIns="11430" rIns="11430" bIns="11430" numCol="1" spcCol="1270" anchor="ctr" anchorCtr="0">
          <a:noAutofit/>
        </a:bodyPr>
        <a:lstStyle/>
        <a:p>
          <a:pPr lvl="0" algn="ctr" defTabSz="800100">
            <a:lnSpc>
              <a:spcPct val="90000"/>
            </a:lnSpc>
            <a:spcBef>
              <a:spcPct val="0"/>
            </a:spcBef>
            <a:spcAft>
              <a:spcPct val="35000"/>
            </a:spcAft>
          </a:pPr>
          <a:r>
            <a:rPr lang="en-US" sz="1800" kern="1200" dirty="0" smtClean="0"/>
            <a:t>3 </a:t>
          </a:r>
          <a:r>
            <a:rPr lang="en-US" sz="1800" kern="1200" dirty="0" err="1" smtClean="0"/>
            <a:t>Ass’t</a:t>
          </a:r>
          <a:r>
            <a:rPr lang="en-US" sz="1800" kern="1200" dirty="0" smtClean="0"/>
            <a:t> Floor Leaders</a:t>
          </a:r>
          <a:endParaRPr lang="en-US" sz="1800" kern="1200" dirty="0"/>
        </a:p>
      </dsp:txBody>
      <dsp:txXfrm>
        <a:off x="362628" y="3337237"/>
        <a:ext cx="1440481" cy="720240"/>
      </dsp:txXfrm>
    </dsp:sp>
    <dsp:sp modelId="{6D9C1D90-14CD-DF4D-A112-73929E3C5FF1}">
      <dsp:nvSpPr>
        <dsp:cNvPr id="0" name=""/>
        <dsp:cNvSpPr/>
      </dsp:nvSpPr>
      <dsp:spPr>
        <a:xfrm>
          <a:off x="1745533" y="2340748"/>
          <a:ext cx="1440481" cy="720240"/>
        </a:xfrm>
        <a:prstGeom prst="rect">
          <a:avLst/>
        </a:prstGeom>
        <a:gradFill rotWithShape="0">
          <a:gsLst>
            <a:gs pos="0">
              <a:schemeClr val="accent4">
                <a:hueOff val="0"/>
                <a:satOff val="0"/>
                <a:lumOff val="0"/>
                <a:alphaOff val="0"/>
                <a:tint val="73000"/>
                <a:shade val="100000"/>
                <a:satMod val="150000"/>
              </a:schemeClr>
            </a:gs>
            <a:gs pos="25000">
              <a:schemeClr val="accent4">
                <a:hueOff val="0"/>
                <a:satOff val="0"/>
                <a:lumOff val="0"/>
                <a:alphaOff val="0"/>
                <a:tint val="96000"/>
                <a:shade val="80000"/>
                <a:satMod val="105000"/>
              </a:schemeClr>
            </a:gs>
            <a:gs pos="38000">
              <a:schemeClr val="accent4">
                <a:hueOff val="0"/>
                <a:satOff val="0"/>
                <a:lumOff val="0"/>
                <a:alphaOff val="0"/>
                <a:tint val="96000"/>
                <a:shade val="59000"/>
                <a:satMod val="120000"/>
              </a:schemeClr>
            </a:gs>
            <a:gs pos="55000">
              <a:schemeClr val="accent4">
                <a:hueOff val="0"/>
                <a:satOff val="0"/>
                <a:lumOff val="0"/>
                <a:alphaOff val="0"/>
                <a:tint val="100000"/>
                <a:shade val="57000"/>
                <a:satMod val="120000"/>
              </a:schemeClr>
            </a:gs>
            <a:gs pos="80000">
              <a:schemeClr val="accent4">
                <a:hueOff val="0"/>
                <a:satOff val="0"/>
                <a:lumOff val="0"/>
                <a:alphaOff val="0"/>
                <a:tint val="100000"/>
                <a:shade val="56000"/>
                <a:satMod val="145000"/>
              </a:schemeClr>
            </a:gs>
            <a:gs pos="88000">
              <a:schemeClr val="accent4">
                <a:hueOff val="0"/>
                <a:satOff val="0"/>
                <a:lumOff val="0"/>
                <a:alphaOff val="0"/>
                <a:tint val="100000"/>
                <a:shade val="63000"/>
                <a:satMod val="160000"/>
              </a:schemeClr>
            </a:gs>
            <a:gs pos="100000">
              <a:schemeClr val="accent4">
                <a:hueOff val="0"/>
                <a:satOff val="0"/>
                <a:lumOff val="0"/>
                <a:alphaOff val="0"/>
                <a:tint val="99000"/>
                <a:shade val="100000"/>
                <a:satMod val="155000"/>
              </a:schemeClr>
            </a:gs>
          </a:gsLst>
          <a:lin ang="5400000" scaled="0"/>
        </a:gradFill>
        <a:ln>
          <a:noFill/>
        </a:ln>
        <a:effectLst/>
        <a:scene3d>
          <a:camera prst="orthographicFront">
            <a:rot lat="0" lon="0" rev="0"/>
          </a:camera>
          <a:lightRig rig="glow" dir="tl">
            <a:rot lat="0" lon="0" rev="1800000"/>
          </a:lightRig>
        </a:scene3d>
        <a:sp3d contourW="10160" prstMaterial="dkEdge">
          <a:bevelT w="0" h="0" prst="angle"/>
          <a:contourClr>
            <a:schemeClr val="accent4">
              <a:hueOff val="0"/>
              <a:satOff val="0"/>
              <a:lumOff val="0"/>
              <a:alphaOff val="0"/>
              <a:shade val="30000"/>
              <a:satMod val="150000"/>
            </a:schemeClr>
          </a:contourClr>
        </a:sp3d>
      </dsp:spPr>
      <dsp:style>
        <a:lnRef idx="0">
          <a:scrgbClr r="0" g="0" b="0"/>
        </a:lnRef>
        <a:fillRef idx="3">
          <a:scrgbClr r="0" g="0" b="0"/>
        </a:fillRef>
        <a:effectRef idx="2">
          <a:scrgbClr r="0" g="0" b="0"/>
        </a:effectRef>
        <a:fontRef idx="minor">
          <a:schemeClr val="lt1"/>
        </a:fontRef>
      </dsp:style>
      <dsp:txBody>
        <a:bodyPr spcFirstLastPara="0" vert="horz" wrap="square" lIns="11430" tIns="11430" rIns="11430" bIns="11430" numCol="1" spcCol="1270" anchor="ctr" anchorCtr="0">
          <a:noAutofit/>
        </a:bodyPr>
        <a:lstStyle/>
        <a:p>
          <a:pPr lvl="0" algn="ctr" defTabSz="800100">
            <a:lnSpc>
              <a:spcPct val="90000"/>
            </a:lnSpc>
            <a:spcBef>
              <a:spcPct val="0"/>
            </a:spcBef>
            <a:spcAft>
              <a:spcPct val="35000"/>
            </a:spcAft>
          </a:pPr>
          <a:r>
            <a:rPr lang="en-US" sz="1800" kern="1200" dirty="0" smtClean="0"/>
            <a:t>4 Majority Whips</a:t>
          </a:r>
          <a:endParaRPr lang="en-US" sz="1800" kern="1200" dirty="0"/>
        </a:p>
      </dsp:txBody>
      <dsp:txXfrm>
        <a:off x="1745533" y="2340748"/>
        <a:ext cx="1440481" cy="720240"/>
      </dsp:txXfrm>
    </dsp:sp>
    <dsp:sp modelId="{1B99A383-ECDE-7B42-9B38-D47BB8108431}">
      <dsp:nvSpPr>
        <dsp:cNvPr id="0" name=""/>
        <dsp:cNvSpPr/>
      </dsp:nvSpPr>
      <dsp:spPr>
        <a:xfrm>
          <a:off x="3488515" y="2340748"/>
          <a:ext cx="1440481" cy="720240"/>
        </a:xfrm>
        <a:prstGeom prst="rect">
          <a:avLst/>
        </a:prstGeom>
        <a:gradFill rotWithShape="0">
          <a:gsLst>
            <a:gs pos="0">
              <a:schemeClr val="accent4">
                <a:hueOff val="0"/>
                <a:satOff val="0"/>
                <a:lumOff val="0"/>
                <a:alphaOff val="0"/>
                <a:tint val="73000"/>
                <a:shade val="100000"/>
                <a:satMod val="150000"/>
              </a:schemeClr>
            </a:gs>
            <a:gs pos="25000">
              <a:schemeClr val="accent4">
                <a:hueOff val="0"/>
                <a:satOff val="0"/>
                <a:lumOff val="0"/>
                <a:alphaOff val="0"/>
                <a:tint val="96000"/>
                <a:shade val="80000"/>
                <a:satMod val="105000"/>
              </a:schemeClr>
            </a:gs>
            <a:gs pos="38000">
              <a:schemeClr val="accent4">
                <a:hueOff val="0"/>
                <a:satOff val="0"/>
                <a:lumOff val="0"/>
                <a:alphaOff val="0"/>
                <a:tint val="96000"/>
                <a:shade val="59000"/>
                <a:satMod val="120000"/>
              </a:schemeClr>
            </a:gs>
            <a:gs pos="55000">
              <a:schemeClr val="accent4">
                <a:hueOff val="0"/>
                <a:satOff val="0"/>
                <a:lumOff val="0"/>
                <a:alphaOff val="0"/>
                <a:tint val="100000"/>
                <a:shade val="57000"/>
                <a:satMod val="120000"/>
              </a:schemeClr>
            </a:gs>
            <a:gs pos="80000">
              <a:schemeClr val="accent4">
                <a:hueOff val="0"/>
                <a:satOff val="0"/>
                <a:lumOff val="0"/>
                <a:alphaOff val="0"/>
                <a:tint val="100000"/>
                <a:shade val="56000"/>
                <a:satMod val="145000"/>
              </a:schemeClr>
            </a:gs>
            <a:gs pos="88000">
              <a:schemeClr val="accent4">
                <a:hueOff val="0"/>
                <a:satOff val="0"/>
                <a:lumOff val="0"/>
                <a:alphaOff val="0"/>
                <a:tint val="100000"/>
                <a:shade val="63000"/>
                <a:satMod val="160000"/>
              </a:schemeClr>
            </a:gs>
            <a:gs pos="100000">
              <a:schemeClr val="accent4">
                <a:hueOff val="0"/>
                <a:satOff val="0"/>
                <a:lumOff val="0"/>
                <a:alphaOff val="0"/>
                <a:tint val="99000"/>
                <a:shade val="100000"/>
                <a:satMod val="155000"/>
              </a:schemeClr>
            </a:gs>
          </a:gsLst>
          <a:lin ang="5400000" scaled="0"/>
        </a:gradFill>
        <a:ln>
          <a:noFill/>
        </a:ln>
        <a:effectLst/>
        <a:scene3d>
          <a:camera prst="orthographicFront">
            <a:rot lat="0" lon="0" rev="0"/>
          </a:camera>
          <a:lightRig rig="glow" dir="tl">
            <a:rot lat="0" lon="0" rev="1800000"/>
          </a:lightRig>
        </a:scene3d>
        <a:sp3d contourW="10160" prstMaterial="dkEdge">
          <a:bevelT w="0" h="0" prst="angle"/>
          <a:contourClr>
            <a:schemeClr val="accent4">
              <a:hueOff val="0"/>
              <a:satOff val="0"/>
              <a:lumOff val="0"/>
              <a:alphaOff val="0"/>
              <a:shade val="30000"/>
              <a:satMod val="150000"/>
            </a:schemeClr>
          </a:contourClr>
        </a:sp3d>
      </dsp:spPr>
      <dsp:style>
        <a:lnRef idx="0">
          <a:scrgbClr r="0" g="0" b="0"/>
        </a:lnRef>
        <a:fillRef idx="3">
          <a:scrgbClr r="0" g="0" b="0"/>
        </a:fillRef>
        <a:effectRef idx="2">
          <a:scrgbClr r="0" g="0" b="0"/>
        </a:effectRef>
        <a:fontRef idx="minor">
          <a:schemeClr val="lt1"/>
        </a:fontRef>
      </dsp:style>
      <dsp:txBody>
        <a:bodyPr spcFirstLastPara="0" vert="horz" wrap="square" lIns="11430" tIns="11430" rIns="11430" bIns="11430" numCol="1" spcCol="1270" anchor="ctr" anchorCtr="0">
          <a:noAutofit/>
        </a:bodyPr>
        <a:lstStyle/>
        <a:p>
          <a:pPr lvl="0" algn="ctr" defTabSz="800100">
            <a:lnSpc>
              <a:spcPct val="90000"/>
            </a:lnSpc>
            <a:spcBef>
              <a:spcPct val="0"/>
            </a:spcBef>
            <a:spcAft>
              <a:spcPct val="35000"/>
            </a:spcAft>
          </a:pPr>
          <a:r>
            <a:rPr lang="en-US" sz="1800" kern="1200" dirty="0" smtClean="0"/>
            <a:t>2 Caucus Chairmen</a:t>
          </a:r>
          <a:endParaRPr lang="en-US" sz="1800" kern="1200" dirty="0"/>
        </a:p>
      </dsp:txBody>
      <dsp:txXfrm>
        <a:off x="3488515" y="2340748"/>
        <a:ext cx="1440481" cy="720240"/>
      </dsp:txXfrm>
    </dsp:sp>
    <dsp:sp modelId="{9C2AEC55-D2EC-B947-84AF-302881E6D186}">
      <dsp:nvSpPr>
        <dsp:cNvPr id="0" name=""/>
        <dsp:cNvSpPr/>
      </dsp:nvSpPr>
      <dsp:spPr>
        <a:xfrm>
          <a:off x="3848636" y="3363489"/>
          <a:ext cx="1440481" cy="720240"/>
        </a:xfrm>
        <a:prstGeom prst="rect">
          <a:avLst/>
        </a:prstGeom>
        <a:gradFill rotWithShape="0">
          <a:gsLst>
            <a:gs pos="0">
              <a:schemeClr val="accent5">
                <a:hueOff val="0"/>
                <a:satOff val="0"/>
                <a:lumOff val="0"/>
                <a:alphaOff val="0"/>
                <a:tint val="73000"/>
                <a:shade val="100000"/>
                <a:satMod val="150000"/>
              </a:schemeClr>
            </a:gs>
            <a:gs pos="25000">
              <a:schemeClr val="accent5">
                <a:hueOff val="0"/>
                <a:satOff val="0"/>
                <a:lumOff val="0"/>
                <a:alphaOff val="0"/>
                <a:tint val="96000"/>
                <a:shade val="80000"/>
                <a:satMod val="105000"/>
              </a:schemeClr>
            </a:gs>
            <a:gs pos="38000">
              <a:schemeClr val="accent5">
                <a:hueOff val="0"/>
                <a:satOff val="0"/>
                <a:lumOff val="0"/>
                <a:alphaOff val="0"/>
                <a:tint val="96000"/>
                <a:shade val="59000"/>
                <a:satMod val="120000"/>
              </a:schemeClr>
            </a:gs>
            <a:gs pos="55000">
              <a:schemeClr val="accent5">
                <a:hueOff val="0"/>
                <a:satOff val="0"/>
                <a:lumOff val="0"/>
                <a:alphaOff val="0"/>
                <a:tint val="100000"/>
                <a:shade val="57000"/>
                <a:satMod val="120000"/>
              </a:schemeClr>
            </a:gs>
            <a:gs pos="80000">
              <a:schemeClr val="accent5">
                <a:hueOff val="0"/>
                <a:satOff val="0"/>
                <a:lumOff val="0"/>
                <a:alphaOff val="0"/>
                <a:tint val="100000"/>
                <a:shade val="56000"/>
                <a:satMod val="145000"/>
              </a:schemeClr>
            </a:gs>
            <a:gs pos="88000">
              <a:schemeClr val="accent5">
                <a:hueOff val="0"/>
                <a:satOff val="0"/>
                <a:lumOff val="0"/>
                <a:alphaOff val="0"/>
                <a:tint val="100000"/>
                <a:shade val="63000"/>
                <a:satMod val="160000"/>
              </a:schemeClr>
            </a:gs>
            <a:gs pos="100000">
              <a:schemeClr val="accent5">
                <a:hueOff val="0"/>
                <a:satOff val="0"/>
                <a:lumOff val="0"/>
                <a:alphaOff val="0"/>
                <a:tint val="99000"/>
                <a:shade val="100000"/>
                <a:satMod val="155000"/>
              </a:schemeClr>
            </a:gs>
          </a:gsLst>
          <a:lin ang="5400000" scaled="0"/>
        </a:gradFill>
        <a:ln>
          <a:noFill/>
        </a:ln>
        <a:effectLst/>
        <a:scene3d>
          <a:camera prst="orthographicFront">
            <a:rot lat="0" lon="0" rev="0"/>
          </a:camera>
          <a:lightRig rig="glow" dir="tl">
            <a:rot lat="0" lon="0" rev="1800000"/>
          </a:lightRig>
        </a:scene3d>
        <a:sp3d contourW="10160" prstMaterial="dkEdge">
          <a:bevelT w="0" h="0" prst="angle"/>
          <a:contourClr>
            <a:schemeClr val="accent5">
              <a:hueOff val="0"/>
              <a:satOff val="0"/>
              <a:lumOff val="0"/>
              <a:alphaOff val="0"/>
              <a:shade val="30000"/>
              <a:satMod val="150000"/>
            </a:schemeClr>
          </a:contourClr>
        </a:sp3d>
      </dsp:spPr>
      <dsp:style>
        <a:lnRef idx="0">
          <a:scrgbClr r="0" g="0" b="0"/>
        </a:lnRef>
        <a:fillRef idx="3">
          <a:scrgbClr r="0" g="0" b="0"/>
        </a:fillRef>
        <a:effectRef idx="2">
          <a:scrgbClr r="0" g="0" b="0"/>
        </a:effectRef>
        <a:fontRef idx="minor">
          <a:schemeClr val="lt1"/>
        </a:fontRef>
      </dsp:style>
      <dsp:txBody>
        <a:bodyPr spcFirstLastPara="0" vert="horz" wrap="square" lIns="11430" tIns="11430" rIns="11430" bIns="11430" numCol="1" spcCol="1270" anchor="ctr" anchorCtr="0">
          <a:noAutofit/>
        </a:bodyPr>
        <a:lstStyle/>
        <a:p>
          <a:pPr lvl="0" algn="ctr" defTabSz="800100">
            <a:lnSpc>
              <a:spcPct val="90000"/>
            </a:lnSpc>
            <a:spcBef>
              <a:spcPct val="0"/>
            </a:spcBef>
            <a:spcAft>
              <a:spcPct val="35000"/>
            </a:spcAft>
          </a:pPr>
          <a:r>
            <a:rPr lang="en-US" sz="1800" kern="1200" dirty="0" smtClean="0"/>
            <a:t>1 Rural Chairman</a:t>
          </a:r>
          <a:endParaRPr lang="en-US" sz="1800" kern="1200" dirty="0"/>
        </a:p>
      </dsp:txBody>
      <dsp:txXfrm>
        <a:off x="3848636" y="3363489"/>
        <a:ext cx="1440481" cy="720240"/>
      </dsp:txXfrm>
    </dsp:sp>
    <dsp:sp modelId="{09DB9432-603E-CF44-A8BA-834EC080839F}">
      <dsp:nvSpPr>
        <dsp:cNvPr id="0" name=""/>
        <dsp:cNvSpPr/>
      </dsp:nvSpPr>
      <dsp:spPr>
        <a:xfrm>
          <a:off x="3490302" y="1295866"/>
          <a:ext cx="1440481" cy="720240"/>
        </a:xfrm>
        <a:prstGeom prst="rect">
          <a:avLst/>
        </a:prstGeom>
        <a:gradFill rotWithShape="0">
          <a:gsLst>
            <a:gs pos="0">
              <a:schemeClr val="accent2">
                <a:hueOff val="0"/>
                <a:satOff val="0"/>
                <a:lumOff val="0"/>
                <a:alphaOff val="0"/>
                <a:tint val="73000"/>
                <a:shade val="100000"/>
                <a:satMod val="150000"/>
              </a:schemeClr>
            </a:gs>
            <a:gs pos="25000">
              <a:schemeClr val="accent2">
                <a:hueOff val="0"/>
                <a:satOff val="0"/>
                <a:lumOff val="0"/>
                <a:alphaOff val="0"/>
                <a:tint val="96000"/>
                <a:shade val="80000"/>
                <a:satMod val="105000"/>
              </a:schemeClr>
            </a:gs>
            <a:gs pos="38000">
              <a:schemeClr val="accent2">
                <a:hueOff val="0"/>
                <a:satOff val="0"/>
                <a:lumOff val="0"/>
                <a:alphaOff val="0"/>
                <a:tint val="96000"/>
                <a:shade val="59000"/>
                <a:satMod val="120000"/>
              </a:schemeClr>
            </a:gs>
            <a:gs pos="55000">
              <a:schemeClr val="accent2">
                <a:hueOff val="0"/>
                <a:satOff val="0"/>
                <a:lumOff val="0"/>
                <a:alphaOff val="0"/>
                <a:tint val="100000"/>
                <a:shade val="57000"/>
                <a:satMod val="120000"/>
              </a:schemeClr>
            </a:gs>
            <a:gs pos="80000">
              <a:schemeClr val="accent2">
                <a:hueOff val="0"/>
                <a:satOff val="0"/>
                <a:lumOff val="0"/>
                <a:alphaOff val="0"/>
                <a:tint val="100000"/>
                <a:shade val="56000"/>
                <a:satMod val="145000"/>
              </a:schemeClr>
            </a:gs>
            <a:gs pos="88000">
              <a:schemeClr val="accent2">
                <a:hueOff val="0"/>
                <a:satOff val="0"/>
                <a:lumOff val="0"/>
                <a:alphaOff val="0"/>
                <a:tint val="100000"/>
                <a:shade val="63000"/>
                <a:satMod val="160000"/>
              </a:schemeClr>
            </a:gs>
            <a:gs pos="100000">
              <a:schemeClr val="accent2">
                <a:hueOff val="0"/>
                <a:satOff val="0"/>
                <a:lumOff val="0"/>
                <a:alphaOff val="0"/>
                <a:tint val="99000"/>
                <a:shade val="100000"/>
                <a:satMod val="155000"/>
              </a:schemeClr>
            </a:gs>
          </a:gsLst>
          <a:lin ang="5400000" scaled="0"/>
        </a:gradFill>
        <a:ln>
          <a:noFill/>
        </a:ln>
        <a:effectLst/>
        <a:scene3d>
          <a:camera prst="orthographicFront">
            <a:rot lat="0" lon="0" rev="0"/>
          </a:camera>
          <a:lightRig rig="glow" dir="tl">
            <a:rot lat="0" lon="0" rev="1800000"/>
          </a:lightRig>
        </a:scene3d>
        <a:sp3d contourW="10160" prstMaterial="dkEdge">
          <a:bevelT w="0" h="0" prst="angle"/>
          <a:contourClr>
            <a:schemeClr val="accent2">
              <a:hueOff val="0"/>
              <a:satOff val="0"/>
              <a:lumOff val="0"/>
              <a:alphaOff val="0"/>
              <a:shade val="30000"/>
              <a:satMod val="150000"/>
            </a:schemeClr>
          </a:contourClr>
        </a:sp3d>
      </dsp:spPr>
      <dsp:style>
        <a:lnRef idx="0">
          <a:scrgbClr r="0" g="0" b="0"/>
        </a:lnRef>
        <a:fillRef idx="3">
          <a:scrgbClr r="0" g="0" b="0"/>
        </a:fillRef>
        <a:effectRef idx="2">
          <a:scrgbClr r="0" g="0" b="0"/>
        </a:effectRef>
        <a:fontRef idx="minor">
          <a:schemeClr val="lt1"/>
        </a:fontRef>
      </dsp:style>
      <dsp:txBody>
        <a:bodyPr spcFirstLastPara="0" vert="horz" wrap="square" lIns="11430" tIns="11430" rIns="11430" bIns="11430" numCol="1" spcCol="1270" anchor="ctr" anchorCtr="0">
          <a:noAutofit/>
        </a:bodyPr>
        <a:lstStyle/>
        <a:p>
          <a:pPr lvl="0" algn="ctr" defTabSz="800100">
            <a:lnSpc>
              <a:spcPct val="90000"/>
            </a:lnSpc>
            <a:spcBef>
              <a:spcPct val="0"/>
            </a:spcBef>
            <a:spcAft>
              <a:spcPct val="35000"/>
            </a:spcAft>
          </a:pPr>
          <a:r>
            <a:rPr lang="en-US" sz="1800" kern="1200" dirty="0" smtClean="0"/>
            <a:t>Governor</a:t>
          </a:r>
          <a:endParaRPr lang="en-US" sz="1800" kern="1200" dirty="0"/>
        </a:p>
      </dsp:txBody>
      <dsp:txXfrm>
        <a:off x="3490302" y="1295866"/>
        <a:ext cx="1440481" cy="720240"/>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D33167C-DB72-C549-B730-4C5E13448A25}">
      <dsp:nvSpPr>
        <dsp:cNvPr id="0" name=""/>
        <dsp:cNvSpPr/>
      </dsp:nvSpPr>
      <dsp:spPr>
        <a:xfrm>
          <a:off x="0" y="3015099"/>
          <a:ext cx="8229600" cy="1242476"/>
        </a:xfrm>
        <a:prstGeom prst="roundRect">
          <a:avLst>
            <a:gd name="adj" fmla="val 10000"/>
          </a:avLst>
        </a:prstGeom>
        <a:solidFill>
          <a:schemeClr val="accent3">
            <a:tint val="40000"/>
            <a:hueOff val="0"/>
            <a:satOff val="0"/>
            <a:lumOff val="0"/>
            <a:alphaOff val="0"/>
          </a:schemeClr>
        </a:solidFill>
        <a:ln>
          <a:noFill/>
        </a:ln>
        <a:effectLst/>
        <a:scene3d>
          <a:camera prst="orthographicFront">
            <a:rot lat="0" lon="0" rev="0"/>
          </a:camera>
          <a:lightRig rig="glow" dir="tl">
            <a:rot lat="0" lon="0" rev="1800000"/>
          </a:lightRig>
        </a:scene3d>
        <a:sp3d contourW="10160" prstMaterial="dkEdge">
          <a:bevelT w="0" h="0" prst="angle"/>
          <a:contourClr>
            <a:schemeClr val="accent3">
              <a:tint val="40000"/>
              <a:hueOff val="0"/>
              <a:satOff val="0"/>
              <a:lumOff val="0"/>
              <a:alphaOff val="0"/>
              <a:shade val="30000"/>
              <a:satMod val="150000"/>
            </a:schemeClr>
          </a:contourClr>
        </a:sp3d>
      </dsp:spPr>
      <dsp:style>
        <a:lnRef idx="0">
          <a:scrgbClr r="0" g="0" b="0"/>
        </a:lnRef>
        <a:fillRef idx="1">
          <a:scrgbClr r="0" g="0" b="0"/>
        </a:fillRef>
        <a:effectRef idx="2">
          <a:scrgbClr r="0" g="0" b="0"/>
        </a:effectRef>
        <a:fontRef idx="minor"/>
      </dsp:style>
      <dsp:txBody>
        <a:bodyPr spcFirstLastPara="0" vert="horz" wrap="square" lIns="170688" tIns="170688" rIns="170688" bIns="170688" numCol="1" spcCol="1270" anchor="ctr" anchorCtr="0">
          <a:noAutofit/>
        </a:bodyPr>
        <a:lstStyle/>
        <a:p>
          <a:pPr lvl="0" algn="ctr" defTabSz="1066800">
            <a:lnSpc>
              <a:spcPct val="90000"/>
            </a:lnSpc>
            <a:spcBef>
              <a:spcPct val="0"/>
            </a:spcBef>
            <a:spcAft>
              <a:spcPct val="35000"/>
            </a:spcAft>
          </a:pPr>
          <a:r>
            <a:rPr lang="en-US" sz="2400" kern="1200" dirty="0" smtClean="0"/>
            <a:t>Result:</a:t>
          </a:r>
          <a:endParaRPr lang="en-US" sz="2400" kern="1200" dirty="0"/>
        </a:p>
      </dsp:txBody>
      <dsp:txXfrm>
        <a:off x="0" y="3015099"/>
        <a:ext cx="2468880" cy="1242476"/>
      </dsp:txXfrm>
    </dsp:sp>
    <dsp:sp modelId="{DD66E285-1278-E946-9A5A-2E84CAFCA0B7}">
      <dsp:nvSpPr>
        <dsp:cNvPr id="0" name=""/>
        <dsp:cNvSpPr/>
      </dsp:nvSpPr>
      <dsp:spPr>
        <a:xfrm>
          <a:off x="0" y="1565543"/>
          <a:ext cx="8229600" cy="1242476"/>
        </a:xfrm>
        <a:prstGeom prst="roundRect">
          <a:avLst>
            <a:gd name="adj" fmla="val 10000"/>
          </a:avLst>
        </a:prstGeom>
        <a:solidFill>
          <a:schemeClr val="accent3">
            <a:tint val="40000"/>
            <a:hueOff val="0"/>
            <a:satOff val="0"/>
            <a:lumOff val="0"/>
            <a:alphaOff val="0"/>
          </a:schemeClr>
        </a:solidFill>
        <a:ln>
          <a:noFill/>
        </a:ln>
        <a:effectLst/>
        <a:scene3d>
          <a:camera prst="orthographicFront">
            <a:rot lat="0" lon="0" rev="0"/>
          </a:camera>
          <a:lightRig rig="glow" dir="tl">
            <a:rot lat="0" lon="0" rev="1800000"/>
          </a:lightRig>
        </a:scene3d>
        <a:sp3d contourW="10160" prstMaterial="dkEdge">
          <a:bevelT w="0" h="0" prst="angle"/>
          <a:contourClr>
            <a:schemeClr val="accent3">
              <a:tint val="40000"/>
              <a:hueOff val="0"/>
              <a:satOff val="0"/>
              <a:lumOff val="0"/>
              <a:alphaOff val="0"/>
              <a:shade val="30000"/>
              <a:satMod val="150000"/>
            </a:schemeClr>
          </a:contourClr>
        </a:sp3d>
      </dsp:spPr>
      <dsp:style>
        <a:lnRef idx="0">
          <a:scrgbClr r="0" g="0" b="0"/>
        </a:lnRef>
        <a:fillRef idx="1">
          <a:scrgbClr r="0" g="0" b="0"/>
        </a:fillRef>
        <a:effectRef idx="2">
          <a:scrgbClr r="0" g="0" b="0"/>
        </a:effectRef>
        <a:fontRef idx="minor"/>
      </dsp:style>
      <dsp:txBody>
        <a:bodyPr spcFirstLastPara="0" vert="horz" wrap="square" lIns="156464" tIns="156464" rIns="156464" bIns="156464" numCol="1" spcCol="1270" anchor="ctr" anchorCtr="0">
          <a:noAutofit/>
        </a:bodyPr>
        <a:lstStyle/>
        <a:p>
          <a:pPr lvl="0" algn="ctr" defTabSz="977900">
            <a:lnSpc>
              <a:spcPct val="90000"/>
            </a:lnSpc>
            <a:spcBef>
              <a:spcPct val="0"/>
            </a:spcBef>
            <a:spcAft>
              <a:spcPct val="35000"/>
            </a:spcAft>
          </a:pPr>
          <a:r>
            <a:rPr lang="en-US" sz="2200" kern="1200" dirty="0" smtClean="0"/>
            <a:t>Appointed:</a:t>
          </a:r>
        </a:p>
        <a:p>
          <a:pPr lvl="0" algn="ctr" defTabSz="977900">
            <a:lnSpc>
              <a:spcPct val="90000"/>
            </a:lnSpc>
            <a:spcBef>
              <a:spcPct val="0"/>
            </a:spcBef>
            <a:spcAft>
              <a:spcPct val="35000"/>
            </a:spcAft>
          </a:pPr>
          <a:r>
            <a:rPr lang="en-US" sz="1400" kern="1200" dirty="0" smtClean="0"/>
            <a:t>*Some Exceptions</a:t>
          </a:r>
          <a:endParaRPr lang="en-US" sz="1400" kern="1200" dirty="0"/>
        </a:p>
      </dsp:txBody>
      <dsp:txXfrm>
        <a:off x="0" y="1565543"/>
        <a:ext cx="2468880" cy="1242476"/>
      </dsp:txXfrm>
    </dsp:sp>
    <dsp:sp modelId="{098D8CB9-069C-7A44-8051-4D7EF071E753}">
      <dsp:nvSpPr>
        <dsp:cNvPr id="0" name=""/>
        <dsp:cNvSpPr/>
      </dsp:nvSpPr>
      <dsp:spPr>
        <a:xfrm>
          <a:off x="0" y="115986"/>
          <a:ext cx="8229600" cy="1242476"/>
        </a:xfrm>
        <a:prstGeom prst="roundRect">
          <a:avLst>
            <a:gd name="adj" fmla="val 10000"/>
          </a:avLst>
        </a:prstGeom>
        <a:solidFill>
          <a:schemeClr val="accent3">
            <a:tint val="40000"/>
            <a:hueOff val="0"/>
            <a:satOff val="0"/>
            <a:lumOff val="0"/>
            <a:alphaOff val="0"/>
          </a:schemeClr>
        </a:solidFill>
        <a:ln>
          <a:noFill/>
        </a:ln>
        <a:effectLst/>
        <a:scene3d>
          <a:camera prst="orthographicFront">
            <a:rot lat="0" lon="0" rev="0"/>
          </a:camera>
          <a:lightRig rig="glow" dir="tl">
            <a:rot lat="0" lon="0" rev="1800000"/>
          </a:lightRig>
        </a:scene3d>
        <a:sp3d contourW="10160" prstMaterial="dkEdge">
          <a:bevelT w="0" h="0" prst="angle"/>
          <a:contourClr>
            <a:schemeClr val="accent3">
              <a:tint val="40000"/>
              <a:hueOff val="0"/>
              <a:satOff val="0"/>
              <a:lumOff val="0"/>
              <a:alphaOff val="0"/>
              <a:shade val="30000"/>
              <a:satMod val="150000"/>
            </a:schemeClr>
          </a:contourClr>
        </a:sp3d>
      </dsp:spPr>
      <dsp:style>
        <a:lnRef idx="0">
          <a:scrgbClr r="0" g="0" b="0"/>
        </a:lnRef>
        <a:fillRef idx="1">
          <a:scrgbClr r="0" g="0" b="0"/>
        </a:fillRef>
        <a:effectRef idx="2">
          <a:scrgbClr r="0" g="0" b="0"/>
        </a:effectRef>
        <a:fontRef idx="minor"/>
      </dsp:style>
      <dsp:txBody>
        <a:bodyPr spcFirstLastPara="0" vert="horz" wrap="square" lIns="170688" tIns="170688" rIns="170688" bIns="170688" numCol="1" spcCol="1270" anchor="ctr" anchorCtr="0">
          <a:noAutofit/>
        </a:bodyPr>
        <a:lstStyle/>
        <a:p>
          <a:pPr lvl="0" algn="ctr" defTabSz="1066800">
            <a:lnSpc>
              <a:spcPct val="90000"/>
            </a:lnSpc>
            <a:spcBef>
              <a:spcPct val="0"/>
            </a:spcBef>
            <a:spcAft>
              <a:spcPct val="35000"/>
            </a:spcAft>
          </a:pPr>
          <a:r>
            <a:rPr lang="en-US" sz="2400" kern="1200" dirty="0" smtClean="0"/>
            <a:t>Elected by the Members:</a:t>
          </a:r>
          <a:endParaRPr lang="en-US" sz="2400" kern="1200" dirty="0"/>
        </a:p>
      </dsp:txBody>
      <dsp:txXfrm>
        <a:off x="0" y="115986"/>
        <a:ext cx="2468880" cy="1242476"/>
      </dsp:txXfrm>
    </dsp:sp>
    <dsp:sp modelId="{255FF25D-40A4-384B-82A7-AD7B705A91C1}">
      <dsp:nvSpPr>
        <dsp:cNvPr id="0" name=""/>
        <dsp:cNvSpPr/>
      </dsp:nvSpPr>
      <dsp:spPr>
        <a:xfrm>
          <a:off x="4690535" y="219526"/>
          <a:ext cx="2162328" cy="1035397"/>
        </a:xfrm>
        <a:prstGeom prst="roundRect">
          <a:avLst>
            <a:gd name="adj" fmla="val 10000"/>
          </a:avLst>
        </a:prstGeom>
        <a:gradFill rotWithShape="1">
          <a:gsLst>
            <a:gs pos="0">
              <a:schemeClr val="dk1">
                <a:tint val="73000"/>
                <a:shade val="100000"/>
                <a:satMod val="150000"/>
              </a:schemeClr>
            </a:gs>
            <a:gs pos="25000">
              <a:schemeClr val="dk1">
                <a:tint val="96000"/>
                <a:shade val="80000"/>
                <a:satMod val="105000"/>
              </a:schemeClr>
            </a:gs>
            <a:gs pos="38000">
              <a:schemeClr val="dk1">
                <a:tint val="96000"/>
                <a:shade val="59000"/>
                <a:satMod val="120000"/>
              </a:schemeClr>
            </a:gs>
            <a:gs pos="55000">
              <a:schemeClr val="dk1">
                <a:tint val="100000"/>
                <a:shade val="57000"/>
                <a:satMod val="120000"/>
              </a:schemeClr>
            </a:gs>
            <a:gs pos="80000">
              <a:schemeClr val="dk1">
                <a:tint val="100000"/>
                <a:shade val="56000"/>
                <a:satMod val="145000"/>
              </a:schemeClr>
            </a:gs>
            <a:gs pos="88000">
              <a:schemeClr val="dk1">
                <a:tint val="100000"/>
                <a:shade val="63000"/>
                <a:satMod val="160000"/>
              </a:schemeClr>
            </a:gs>
            <a:gs pos="100000">
              <a:schemeClr val="dk1">
                <a:tint val="99000"/>
                <a:shade val="100000"/>
                <a:satMod val="155000"/>
              </a:schemeClr>
            </a:gs>
          </a:gsLst>
          <a:lin ang="5400000" scaled="0"/>
        </a:gradFill>
        <a:ln w="9525" cap="flat" cmpd="sng" algn="ctr">
          <a:solidFill>
            <a:schemeClr val="dk1">
              <a:shade val="95000"/>
              <a:satMod val="105000"/>
            </a:schemeClr>
          </a:solidFill>
          <a:prstDash val="solid"/>
        </a:ln>
        <a:effectLst/>
        <a:scene3d>
          <a:camera prst="orthographicFront">
            <a:rot lat="0" lon="0" rev="0"/>
          </a:camera>
          <a:lightRig rig="glow" dir="tl">
            <a:rot lat="0" lon="0" rev="1800000"/>
          </a:lightRig>
        </a:scene3d>
        <a:sp3d contourW="10160" prstMaterial="dkEdge">
          <a:bevelT w="0" h="0" prst="angle"/>
          <a:contourClr>
            <a:schemeClr val="dk1">
              <a:shade val="30000"/>
              <a:satMod val="150000"/>
            </a:schemeClr>
          </a:contourClr>
        </a:sp3d>
      </dsp:spPr>
      <dsp:style>
        <a:lnRef idx="1">
          <a:schemeClr val="dk1"/>
        </a:lnRef>
        <a:fillRef idx="3">
          <a:schemeClr val="dk1"/>
        </a:fillRef>
        <a:effectRef idx="2">
          <a:schemeClr val="dk1"/>
        </a:effectRef>
        <a:fontRef idx="minor">
          <a:schemeClr val="lt1"/>
        </a:fontRef>
      </dsp:style>
      <dsp:txBody>
        <a:bodyPr spcFirstLastPara="0" vert="horz" wrap="square" lIns="68580" tIns="68580" rIns="68580" bIns="68580" numCol="1" spcCol="1270" anchor="ctr" anchorCtr="0">
          <a:noAutofit/>
        </a:bodyPr>
        <a:lstStyle/>
        <a:p>
          <a:pPr lvl="0" algn="ctr" defTabSz="800100">
            <a:lnSpc>
              <a:spcPct val="90000"/>
            </a:lnSpc>
            <a:spcBef>
              <a:spcPct val="0"/>
            </a:spcBef>
            <a:spcAft>
              <a:spcPct val="35000"/>
            </a:spcAft>
          </a:pPr>
          <a:r>
            <a:rPr lang="en-US" sz="1800" kern="1200" dirty="0" smtClean="0"/>
            <a:t>Speaker and the </a:t>
          </a:r>
        </a:p>
        <a:p>
          <a:pPr lvl="0" algn="ctr" defTabSz="800100">
            <a:lnSpc>
              <a:spcPct val="90000"/>
            </a:lnSpc>
            <a:spcBef>
              <a:spcPct val="0"/>
            </a:spcBef>
            <a:spcAft>
              <a:spcPct val="35000"/>
            </a:spcAft>
          </a:pPr>
          <a:r>
            <a:rPr lang="en-US" sz="1800" kern="1200" dirty="0" smtClean="0"/>
            <a:t>Pro Tempore</a:t>
          </a:r>
          <a:endParaRPr lang="en-US" sz="1800" kern="1200" dirty="0"/>
        </a:p>
      </dsp:txBody>
      <dsp:txXfrm>
        <a:off x="4720861" y="249852"/>
        <a:ext cx="2101676" cy="974745"/>
      </dsp:txXfrm>
    </dsp:sp>
    <dsp:sp modelId="{AB89CF1A-DF12-8B4A-B77E-BC00A92B037C}">
      <dsp:nvSpPr>
        <dsp:cNvPr id="0" name=""/>
        <dsp:cNvSpPr/>
      </dsp:nvSpPr>
      <dsp:spPr>
        <a:xfrm>
          <a:off x="4205542" y="1254923"/>
          <a:ext cx="1566157" cy="421479"/>
        </a:xfrm>
        <a:custGeom>
          <a:avLst/>
          <a:gdLst/>
          <a:ahLst/>
          <a:cxnLst/>
          <a:rect l="0" t="0" r="0" b="0"/>
          <a:pathLst>
            <a:path>
              <a:moveTo>
                <a:pt x="1566157" y="0"/>
              </a:moveTo>
              <a:lnTo>
                <a:pt x="1566157" y="210739"/>
              </a:lnTo>
              <a:lnTo>
                <a:pt x="0" y="210739"/>
              </a:lnTo>
              <a:lnTo>
                <a:pt x="0" y="421479"/>
              </a:lnTo>
            </a:path>
          </a:pathLst>
        </a:custGeom>
        <a:noFill/>
        <a:ln w="9525" cap="flat" cmpd="sng" algn="ctr">
          <a:solidFill>
            <a:schemeClr val="accent4">
              <a:hueOff val="0"/>
              <a:satOff val="0"/>
              <a:lumOff val="0"/>
              <a:alphaOff val="0"/>
            </a:schemeClr>
          </a:solidFill>
          <a:prstDash val="solid"/>
        </a:ln>
        <a:effectLst/>
      </dsp:spPr>
      <dsp:style>
        <a:lnRef idx="1">
          <a:scrgbClr r="0" g="0" b="0"/>
        </a:lnRef>
        <a:fillRef idx="0">
          <a:scrgbClr r="0" g="0" b="0"/>
        </a:fillRef>
        <a:effectRef idx="0">
          <a:scrgbClr r="0" g="0" b="0"/>
        </a:effectRef>
        <a:fontRef idx="minor"/>
      </dsp:style>
    </dsp:sp>
    <dsp:sp modelId="{25CD3879-F502-8348-9C5B-9701DF5C0165}">
      <dsp:nvSpPr>
        <dsp:cNvPr id="0" name=""/>
        <dsp:cNvSpPr/>
      </dsp:nvSpPr>
      <dsp:spPr>
        <a:xfrm>
          <a:off x="3428994" y="1676403"/>
          <a:ext cx="1553095" cy="1035397"/>
        </a:xfrm>
        <a:prstGeom prst="roundRect">
          <a:avLst>
            <a:gd name="adj" fmla="val 10000"/>
          </a:avLst>
        </a:prstGeom>
        <a:gradFill rotWithShape="0">
          <a:gsLst>
            <a:gs pos="0">
              <a:schemeClr val="accent4">
                <a:hueOff val="0"/>
                <a:satOff val="0"/>
                <a:lumOff val="0"/>
                <a:alphaOff val="0"/>
                <a:tint val="73000"/>
                <a:shade val="100000"/>
                <a:satMod val="150000"/>
              </a:schemeClr>
            </a:gs>
            <a:gs pos="25000">
              <a:schemeClr val="accent4">
                <a:hueOff val="0"/>
                <a:satOff val="0"/>
                <a:lumOff val="0"/>
                <a:alphaOff val="0"/>
                <a:tint val="96000"/>
                <a:shade val="80000"/>
                <a:satMod val="105000"/>
              </a:schemeClr>
            </a:gs>
            <a:gs pos="38000">
              <a:schemeClr val="accent4">
                <a:hueOff val="0"/>
                <a:satOff val="0"/>
                <a:lumOff val="0"/>
                <a:alphaOff val="0"/>
                <a:tint val="96000"/>
                <a:shade val="59000"/>
                <a:satMod val="120000"/>
              </a:schemeClr>
            </a:gs>
            <a:gs pos="55000">
              <a:schemeClr val="accent4">
                <a:hueOff val="0"/>
                <a:satOff val="0"/>
                <a:lumOff val="0"/>
                <a:alphaOff val="0"/>
                <a:tint val="100000"/>
                <a:shade val="57000"/>
                <a:satMod val="120000"/>
              </a:schemeClr>
            </a:gs>
            <a:gs pos="80000">
              <a:schemeClr val="accent4">
                <a:hueOff val="0"/>
                <a:satOff val="0"/>
                <a:lumOff val="0"/>
                <a:alphaOff val="0"/>
                <a:tint val="100000"/>
                <a:shade val="56000"/>
                <a:satMod val="145000"/>
              </a:schemeClr>
            </a:gs>
            <a:gs pos="88000">
              <a:schemeClr val="accent4">
                <a:hueOff val="0"/>
                <a:satOff val="0"/>
                <a:lumOff val="0"/>
                <a:alphaOff val="0"/>
                <a:tint val="100000"/>
                <a:shade val="63000"/>
                <a:satMod val="160000"/>
              </a:schemeClr>
            </a:gs>
            <a:gs pos="100000">
              <a:schemeClr val="accent4">
                <a:hueOff val="0"/>
                <a:satOff val="0"/>
                <a:lumOff val="0"/>
                <a:alphaOff val="0"/>
                <a:tint val="99000"/>
                <a:shade val="100000"/>
                <a:satMod val="155000"/>
              </a:schemeClr>
            </a:gs>
          </a:gsLst>
          <a:lin ang="5400000" scaled="0"/>
        </a:gradFill>
        <a:ln>
          <a:noFill/>
        </a:ln>
        <a:effectLst/>
        <a:scene3d>
          <a:camera prst="orthographicFront">
            <a:rot lat="0" lon="0" rev="0"/>
          </a:camera>
          <a:lightRig rig="glow" dir="tl">
            <a:rot lat="0" lon="0" rev="1800000"/>
          </a:lightRig>
        </a:scene3d>
        <a:sp3d contourW="10160" prstMaterial="dkEdge">
          <a:bevelT w="0" h="0" prst="angle"/>
          <a:contourClr>
            <a:schemeClr val="accent4">
              <a:hueOff val="0"/>
              <a:satOff val="0"/>
              <a:lumOff val="0"/>
              <a:alphaOff val="0"/>
              <a:shade val="30000"/>
              <a:satMod val="150000"/>
            </a:schemeClr>
          </a:contourClr>
        </a:sp3d>
      </dsp:spPr>
      <dsp:style>
        <a:lnRef idx="0">
          <a:scrgbClr r="0" g="0" b="0"/>
        </a:lnRef>
        <a:fillRef idx="3">
          <a:scrgbClr r="0" g="0" b="0"/>
        </a:fillRef>
        <a:effectRef idx="2">
          <a:scrgbClr r="0" g="0" b="0"/>
        </a:effectRef>
        <a:fontRef idx="minor">
          <a:schemeClr val="lt1"/>
        </a:fontRef>
      </dsp:style>
      <dsp:txBody>
        <a:bodyPr spcFirstLastPara="0" vert="horz" wrap="square" lIns="68580" tIns="68580" rIns="68580" bIns="68580" numCol="1" spcCol="1270" anchor="ctr" anchorCtr="0">
          <a:noAutofit/>
        </a:bodyPr>
        <a:lstStyle/>
        <a:p>
          <a:pPr lvl="0" algn="ctr" defTabSz="800100">
            <a:lnSpc>
              <a:spcPct val="90000"/>
            </a:lnSpc>
            <a:spcBef>
              <a:spcPct val="0"/>
            </a:spcBef>
            <a:spcAft>
              <a:spcPct val="35000"/>
            </a:spcAft>
          </a:pPr>
          <a:r>
            <a:rPr lang="en-US" sz="1800" kern="1200" dirty="0" smtClean="0"/>
            <a:t>Leadership*</a:t>
          </a:r>
          <a:endParaRPr lang="en-US" sz="1800" kern="1200" dirty="0"/>
        </a:p>
      </dsp:txBody>
      <dsp:txXfrm>
        <a:off x="3459320" y="1706729"/>
        <a:ext cx="1492443" cy="974745"/>
      </dsp:txXfrm>
    </dsp:sp>
    <dsp:sp modelId="{0F2ADA6D-8103-FB48-91B7-913776630413}">
      <dsp:nvSpPr>
        <dsp:cNvPr id="0" name=""/>
        <dsp:cNvSpPr/>
      </dsp:nvSpPr>
      <dsp:spPr>
        <a:xfrm>
          <a:off x="3247919" y="2711800"/>
          <a:ext cx="957623" cy="406838"/>
        </a:xfrm>
        <a:custGeom>
          <a:avLst/>
          <a:gdLst/>
          <a:ahLst/>
          <a:cxnLst/>
          <a:rect l="0" t="0" r="0" b="0"/>
          <a:pathLst>
            <a:path>
              <a:moveTo>
                <a:pt x="957623" y="0"/>
              </a:moveTo>
              <a:lnTo>
                <a:pt x="957623" y="203419"/>
              </a:lnTo>
              <a:lnTo>
                <a:pt x="0" y="203419"/>
              </a:lnTo>
              <a:lnTo>
                <a:pt x="0" y="406838"/>
              </a:lnTo>
            </a:path>
          </a:pathLst>
        </a:custGeom>
        <a:noFill/>
        <a:ln w="9525" cap="flat" cmpd="sng" algn="ctr">
          <a:solidFill>
            <a:schemeClr val="accent5">
              <a:hueOff val="0"/>
              <a:satOff val="0"/>
              <a:lumOff val="0"/>
              <a:alphaOff val="0"/>
            </a:schemeClr>
          </a:solidFill>
          <a:prstDash val="solid"/>
        </a:ln>
        <a:effectLst/>
      </dsp:spPr>
      <dsp:style>
        <a:lnRef idx="1">
          <a:scrgbClr r="0" g="0" b="0"/>
        </a:lnRef>
        <a:fillRef idx="0">
          <a:scrgbClr r="0" g="0" b="0"/>
        </a:fillRef>
        <a:effectRef idx="0">
          <a:scrgbClr r="0" g="0" b="0"/>
        </a:effectRef>
        <a:fontRef idx="minor"/>
      </dsp:style>
    </dsp:sp>
    <dsp:sp modelId="{467E4F85-FE43-4E4E-96EE-F1F085D78446}">
      <dsp:nvSpPr>
        <dsp:cNvPr id="0" name=""/>
        <dsp:cNvSpPr/>
      </dsp:nvSpPr>
      <dsp:spPr>
        <a:xfrm>
          <a:off x="2471371" y="3118639"/>
          <a:ext cx="1553095" cy="1035397"/>
        </a:xfrm>
        <a:prstGeom prst="roundRect">
          <a:avLst>
            <a:gd name="adj" fmla="val 10000"/>
          </a:avLst>
        </a:prstGeom>
        <a:gradFill rotWithShape="0">
          <a:gsLst>
            <a:gs pos="0">
              <a:schemeClr val="accent5">
                <a:hueOff val="0"/>
                <a:satOff val="0"/>
                <a:lumOff val="0"/>
                <a:alphaOff val="0"/>
                <a:tint val="73000"/>
                <a:shade val="100000"/>
                <a:satMod val="150000"/>
              </a:schemeClr>
            </a:gs>
            <a:gs pos="25000">
              <a:schemeClr val="accent5">
                <a:hueOff val="0"/>
                <a:satOff val="0"/>
                <a:lumOff val="0"/>
                <a:alphaOff val="0"/>
                <a:tint val="96000"/>
                <a:shade val="80000"/>
                <a:satMod val="105000"/>
              </a:schemeClr>
            </a:gs>
            <a:gs pos="38000">
              <a:schemeClr val="accent5">
                <a:hueOff val="0"/>
                <a:satOff val="0"/>
                <a:lumOff val="0"/>
                <a:alphaOff val="0"/>
                <a:tint val="96000"/>
                <a:shade val="59000"/>
                <a:satMod val="120000"/>
              </a:schemeClr>
            </a:gs>
            <a:gs pos="55000">
              <a:schemeClr val="accent5">
                <a:hueOff val="0"/>
                <a:satOff val="0"/>
                <a:lumOff val="0"/>
                <a:alphaOff val="0"/>
                <a:tint val="100000"/>
                <a:shade val="57000"/>
                <a:satMod val="120000"/>
              </a:schemeClr>
            </a:gs>
            <a:gs pos="80000">
              <a:schemeClr val="accent5">
                <a:hueOff val="0"/>
                <a:satOff val="0"/>
                <a:lumOff val="0"/>
                <a:alphaOff val="0"/>
                <a:tint val="100000"/>
                <a:shade val="56000"/>
                <a:satMod val="145000"/>
              </a:schemeClr>
            </a:gs>
            <a:gs pos="88000">
              <a:schemeClr val="accent5">
                <a:hueOff val="0"/>
                <a:satOff val="0"/>
                <a:lumOff val="0"/>
                <a:alphaOff val="0"/>
                <a:tint val="100000"/>
                <a:shade val="63000"/>
                <a:satMod val="160000"/>
              </a:schemeClr>
            </a:gs>
            <a:gs pos="100000">
              <a:schemeClr val="accent5">
                <a:hueOff val="0"/>
                <a:satOff val="0"/>
                <a:lumOff val="0"/>
                <a:alphaOff val="0"/>
                <a:tint val="99000"/>
                <a:shade val="100000"/>
                <a:satMod val="155000"/>
              </a:schemeClr>
            </a:gs>
          </a:gsLst>
          <a:lin ang="5400000" scaled="0"/>
        </a:gradFill>
        <a:ln>
          <a:noFill/>
        </a:ln>
        <a:effectLst/>
        <a:scene3d>
          <a:camera prst="orthographicFront">
            <a:rot lat="0" lon="0" rev="0"/>
          </a:camera>
          <a:lightRig rig="glow" dir="tl">
            <a:rot lat="0" lon="0" rev="1800000"/>
          </a:lightRig>
        </a:scene3d>
        <a:sp3d contourW="10160" prstMaterial="dkEdge">
          <a:bevelT w="0" h="0" prst="angle"/>
          <a:contourClr>
            <a:schemeClr val="accent5">
              <a:hueOff val="0"/>
              <a:satOff val="0"/>
              <a:lumOff val="0"/>
              <a:alphaOff val="0"/>
              <a:shade val="30000"/>
              <a:satMod val="150000"/>
            </a:schemeClr>
          </a:contourClr>
        </a:sp3d>
      </dsp:spPr>
      <dsp:style>
        <a:lnRef idx="0">
          <a:scrgbClr r="0" g="0" b="0"/>
        </a:lnRef>
        <a:fillRef idx="3">
          <a:scrgbClr r="0" g="0" b="0"/>
        </a:fillRef>
        <a:effectRef idx="2">
          <a:scrgbClr r="0" g="0" b="0"/>
        </a:effectRef>
        <a:fontRef idx="minor">
          <a:schemeClr val="lt1"/>
        </a:fontRef>
      </dsp:style>
      <dsp:txBody>
        <a:bodyPr spcFirstLastPara="0" vert="horz" wrap="square" lIns="68580" tIns="68580" rIns="68580" bIns="68580" numCol="1" spcCol="1270" anchor="ctr" anchorCtr="0">
          <a:noAutofit/>
        </a:bodyPr>
        <a:lstStyle/>
        <a:p>
          <a:pPr lvl="0" algn="ctr" defTabSz="800100">
            <a:lnSpc>
              <a:spcPct val="90000"/>
            </a:lnSpc>
            <a:spcBef>
              <a:spcPct val="0"/>
            </a:spcBef>
            <a:spcAft>
              <a:spcPct val="35000"/>
            </a:spcAft>
          </a:pPr>
          <a:r>
            <a:rPr lang="en-US" sz="1800" kern="1200" dirty="0" smtClean="0"/>
            <a:t>Maintains Party Position</a:t>
          </a:r>
          <a:endParaRPr lang="en-US" sz="1800" kern="1200" dirty="0"/>
        </a:p>
      </dsp:txBody>
      <dsp:txXfrm>
        <a:off x="2501697" y="3148965"/>
        <a:ext cx="1492443" cy="974745"/>
      </dsp:txXfrm>
    </dsp:sp>
    <dsp:sp modelId="{A4DE1934-8923-5742-9EF8-609663DE796F}">
      <dsp:nvSpPr>
        <dsp:cNvPr id="0" name=""/>
        <dsp:cNvSpPr/>
      </dsp:nvSpPr>
      <dsp:spPr>
        <a:xfrm>
          <a:off x="4205542" y="2711800"/>
          <a:ext cx="1061401" cy="406838"/>
        </a:xfrm>
        <a:custGeom>
          <a:avLst/>
          <a:gdLst/>
          <a:ahLst/>
          <a:cxnLst/>
          <a:rect l="0" t="0" r="0" b="0"/>
          <a:pathLst>
            <a:path>
              <a:moveTo>
                <a:pt x="0" y="0"/>
              </a:moveTo>
              <a:lnTo>
                <a:pt x="0" y="203419"/>
              </a:lnTo>
              <a:lnTo>
                <a:pt x="1061401" y="203419"/>
              </a:lnTo>
              <a:lnTo>
                <a:pt x="1061401" y="406838"/>
              </a:lnTo>
            </a:path>
          </a:pathLst>
        </a:custGeom>
        <a:noFill/>
        <a:ln w="9525" cap="flat" cmpd="sng" algn="ctr">
          <a:solidFill>
            <a:schemeClr val="accent5">
              <a:hueOff val="0"/>
              <a:satOff val="0"/>
              <a:lumOff val="0"/>
              <a:alphaOff val="0"/>
            </a:schemeClr>
          </a:solidFill>
          <a:prstDash val="solid"/>
        </a:ln>
        <a:effectLst/>
      </dsp:spPr>
      <dsp:style>
        <a:lnRef idx="1">
          <a:scrgbClr r="0" g="0" b="0"/>
        </a:lnRef>
        <a:fillRef idx="0">
          <a:scrgbClr r="0" g="0" b="0"/>
        </a:fillRef>
        <a:effectRef idx="0">
          <a:scrgbClr r="0" g="0" b="0"/>
        </a:effectRef>
        <a:fontRef idx="minor"/>
      </dsp:style>
    </dsp:sp>
    <dsp:sp modelId="{D06A7EAD-0A1B-F448-B749-05E73FF27D63}">
      <dsp:nvSpPr>
        <dsp:cNvPr id="0" name=""/>
        <dsp:cNvSpPr/>
      </dsp:nvSpPr>
      <dsp:spPr>
        <a:xfrm>
          <a:off x="4490396" y="3118639"/>
          <a:ext cx="1553095" cy="1035397"/>
        </a:xfrm>
        <a:prstGeom prst="roundRect">
          <a:avLst>
            <a:gd name="adj" fmla="val 10000"/>
          </a:avLst>
        </a:prstGeom>
        <a:gradFill rotWithShape="0">
          <a:gsLst>
            <a:gs pos="0">
              <a:schemeClr val="accent5">
                <a:hueOff val="0"/>
                <a:satOff val="0"/>
                <a:lumOff val="0"/>
                <a:alphaOff val="0"/>
                <a:tint val="73000"/>
                <a:shade val="100000"/>
                <a:satMod val="150000"/>
              </a:schemeClr>
            </a:gs>
            <a:gs pos="25000">
              <a:schemeClr val="accent5">
                <a:hueOff val="0"/>
                <a:satOff val="0"/>
                <a:lumOff val="0"/>
                <a:alphaOff val="0"/>
                <a:tint val="96000"/>
                <a:shade val="80000"/>
                <a:satMod val="105000"/>
              </a:schemeClr>
            </a:gs>
            <a:gs pos="38000">
              <a:schemeClr val="accent5">
                <a:hueOff val="0"/>
                <a:satOff val="0"/>
                <a:lumOff val="0"/>
                <a:alphaOff val="0"/>
                <a:tint val="96000"/>
                <a:shade val="59000"/>
                <a:satMod val="120000"/>
              </a:schemeClr>
            </a:gs>
            <a:gs pos="55000">
              <a:schemeClr val="accent5">
                <a:hueOff val="0"/>
                <a:satOff val="0"/>
                <a:lumOff val="0"/>
                <a:alphaOff val="0"/>
                <a:tint val="100000"/>
                <a:shade val="57000"/>
                <a:satMod val="120000"/>
              </a:schemeClr>
            </a:gs>
            <a:gs pos="80000">
              <a:schemeClr val="accent5">
                <a:hueOff val="0"/>
                <a:satOff val="0"/>
                <a:lumOff val="0"/>
                <a:alphaOff val="0"/>
                <a:tint val="100000"/>
                <a:shade val="56000"/>
                <a:satMod val="145000"/>
              </a:schemeClr>
            </a:gs>
            <a:gs pos="88000">
              <a:schemeClr val="accent5">
                <a:hueOff val="0"/>
                <a:satOff val="0"/>
                <a:lumOff val="0"/>
                <a:alphaOff val="0"/>
                <a:tint val="100000"/>
                <a:shade val="63000"/>
                <a:satMod val="160000"/>
              </a:schemeClr>
            </a:gs>
            <a:gs pos="100000">
              <a:schemeClr val="accent5">
                <a:hueOff val="0"/>
                <a:satOff val="0"/>
                <a:lumOff val="0"/>
                <a:alphaOff val="0"/>
                <a:tint val="99000"/>
                <a:shade val="100000"/>
                <a:satMod val="155000"/>
              </a:schemeClr>
            </a:gs>
          </a:gsLst>
          <a:lin ang="5400000" scaled="0"/>
        </a:gradFill>
        <a:ln>
          <a:noFill/>
        </a:ln>
        <a:effectLst/>
        <a:scene3d>
          <a:camera prst="orthographicFront">
            <a:rot lat="0" lon="0" rev="0"/>
          </a:camera>
          <a:lightRig rig="glow" dir="tl">
            <a:rot lat="0" lon="0" rev="1800000"/>
          </a:lightRig>
        </a:scene3d>
        <a:sp3d contourW="10160" prstMaterial="dkEdge">
          <a:bevelT w="0" h="0" prst="angle"/>
          <a:contourClr>
            <a:schemeClr val="accent5">
              <a:hueOff val="0"/>
              <a:satOff val="0"/>
              <a:lumOff val="0"/>
              <a:alphaOff val="0"/>
              <a:shade val="30000"/>
              <a:satMod val="150000"/>
            </a:schemeClr>
          </a:contourClr>
        </a:sp3d>
      </dsp:spPr>
      <dsp:style>
        <a:lnRef idx="0">
          <a:scrgbClr r="0" g="0" b="0"/>
        </a:lnRef>
        <a:fillRef idx="3">
          <a:scrgbClr r="0" g="0" b="0"/>
        </a:fillRef>
        <a:effectRef idx="2">
          <a:scrgbClr r="0" g="0" b="0"/>
        </a:effectRef>
        <a:fontRef idx="minor">
          <a:schemeClr val="lt1"/>
        </a:fontRef>
      </dsp:style>
      <dsp:txBody>
        <a:bodyPr spcFirstLastPara="0" vert="horz" wrap="square" lIns="68580" tIns="68580" rIns="68580" bIns="68580" numCol="1" spcCol="1270" anchor="ctr" anchorCtr="0">
          <a:noAutofit/>
        </a:bodyPr>
        <a:lstStyle/>
        <a:p>
          <a:pPr lvl="0" algn="ctr" defTabSz="800100">
            <a:lnSpc>
              <a:spcPct val="90000"/>
            </a:lnSpc>
            <a:spcBef>
              <a:spcPct val="0"/>
            </a:spcBef>
            <a:spcAft>
              <a:spcPct val="35000"/>
            </a:spcAft>
          </a:pPr>
          <a:r>
            <a:rPr lang="en-US" sz="1800" kern="1200" dirty="0" smtClean="0"/>
            <a:t>Control of the Outcome</a:t>
          </a:r>
          <a:endParaRPr lang="en-US" sz="1800" kern="1200" dirty="0"/>
        </a:p>
      </dsp:txBody>
      <dsp:txXfrm>
        <a:off x="4520722" y="3148965"/>
        <a:ext cx="1492443" cy="974745"/>
      </dsp:txXfrm>
    </dsp:sp>
    <dsp:sp modelId="{D5455CD9-7A3E-D549-8EEB-33934783753E}">
      <dsp:nvSpPr>
        <dsp:cNvPr id="0" name=""/>
        <dsp:cNvSpPr/>
      </dsp:nvSpPr>
      <dsp:spPr>
        <a:xfrm>
          <a:off x="5771700" y="1254923"/>
          <a:ext cx="1514268" cy="414158"/>
        </a:xfrm>
        <a:custGeom>
          <a:avLst/>
          <a:gdLst/>
          <a:ahLst/>
          <a:cxnLst/>
          <a:rect l="0" t="0" r="0" b="0"/>
          <a:pathLst>
            <a:path>
              <a:moveTo>
                <a:pt x="0" y="0"/>
              </a:moveTo>
              <a:lnTo>
                <a:pt x="0" y="207079"/>
              </a:lnTo>
              <a:lnTo>
                <a:pt x="1514268" y="207079"/>
              </a:lnTo>
              <a:lnTo>
                <a:pt x="1514268" y="414158"/>
              </a:lnTo>
            </a:path>
          </a:pathLst>
        </a:custGeom>
        <a:noFill/>
        <a:ln w="9525" cap="flat" cmpd="sng" algn="ctr">
          <a:solidFill>
            <a:schemeClr val="accent4">
              <a:hueOff val="0"/>
              <a:satOff val="0"/>
              <a:lumOff val="0"/>
              <a:alphaOff val="0"/>
            </a:schemeClr>
          </a:solidFill>
          <a:prstDash val="solid"/>
        </a:ln>
        <a:effectLst/>
      </dsp:spPr>
      <dsp:style>
        <a:lnRef idx="1">
          <a:scrgbClr r="0" g="0" b="0"/>
        </a:lnRef>
        <a:fillRef idx="0">
          <a:scrgbClr r="0" g="0" b="0"/>
        </a:fillRef>
        <a:effectRef idx="0">
          <a:scrgbClr r="0" g="0" b="0"/>
        </a:effectRef>
        <a:fontRef idx="minor"/>
      </dsp:style>
    </dsp:sp>
    <dsp:sp modelId="{2311966C-7778-3146-B4B2-8DC5956B77CD}">
      <dsp:nvSpPr>
        <dsp:cNvPr id="0" name=""/>
        <dsp:cNvSpPr/>
      </dsp:nvSpPr>
      <dsp:spPr>
        <a:xfrm>
          <a:off x="6509420" y="1669082"/>
          <a:ext cx="1553095" cy="1035397"/>
        </a:xfrm>
        <a:prstGeom prst="roundRect">
          <a:avLst>
            <a:gd name="adj" fmla="val 10000"/>
          </a:avLst>
        </a:prstGeom>
        <a:gradFill rotWithShape="0">
          <a:gsLst>
            <a:gs pos="0">
              <a:schemeClr val="accent4">
                <a:hueOff val="0"/>
                <a:satOff val="0"/>
                <a:lumOff val="0"/>
                <a:alphaOff val="0"/>
                <a:tint val="73000"/>
                <a:shade val="100000"/>
                <a:satMod val="150000"/>
              </a:schemeClr>
            </a:gs>
            <a:gs pos="25000">
              <a:schemeClr val="accent4">
                <a:hueOff val="0"/>
                <a:satOff val="0"/>
                <a:lumOff val="0"/>
                <a:alphaOff val="0"/>
                <a:tint val="96000"/>
                <a:shade val="80000"/>
                <a:satMod val="105000"/>
              </a:schemeClr>
            </a:gs>
            <a:gs pos="38000">
              <a:schemeClr val="accent4">
                <a:hueOff val="0"/>
                <a:satOff val="0"/>
                <a:lumOff val="0"/>
                <a:alphaOff val="0"/>
                <a:tint val="96000"/>
                <a:shade val="59000"/>
                <a:satMod val="120000"/>
              </a:schemeClr>
            </a:gs>
            <a:gs pos="55000">
              <a:schemeClr val="accent4">
                <a:hueOff val="0"/>
                <a:satOff val="0"/>
                <a:lumOff val="0"/>
                <a:alphaOff val="0"/>
                <a:tint val="100000"/>
                <a:shade val="57000"/>
                <a:satMod val="120000"/>
              </a:schemeClr>
            </a:gs>
            <a:gs pos="80000">
              <a:schemeClr val="accent4">
                <a:hueOff val="0"/>
                <a:satOff val="0"/>
                <a:lumOff val="0"/>
                <a:alphaOff val="0"/>
                <a:tint val="100000"/>
                <a:shade val="56000"/>
                <a:satMod val="145000"/>
              </a:schemeClr>
            </a:gs>
            <a:gs pos="88000">
              <a:schemeClr val="accent4">
                <a:hueOff val="0"/>
                <a:satOff val="0"/>
                <a:lumOff val="0"/>
                <a:alphaOff val="0"/>
                <a:tint val="100000"/>
                <a:shade val="63000"/>
                <a:satMod val="160000"/>
              </a:schemeClr>
            </a:gs>
            <a:gs pos="100000">
              <a:schemeClr val="accent4">
                <a:hueOff val="0"/>
                <a:satOff val="0"/>
                <a:lumOff val="0"/>
                <a:alphaOff val="0"/>
                <a:tint val="99000"/>
                <a:shade val="100000"/>
                <a:satMod val="155000"/>
              </a:schemeClr>
            </a:gs>
          </a:gsLst>
          <a:lin ang="5400000" scaled="0"/>
        </a:gradFill>
        <a:ln>
          <a:noFill/>
        </a:ln>
        <a:effectLst/>
        <a:scene3d>
          <a:camera prst="orthographicFront">
            <a:rot lat="0" lon="0" rev="0"/>
          </a:camera>
          <a:lightRig rig="glow" dir="tl">
            <a:rot lat="0" lon="0" rev="1800000"/>
          </a:lightRig>
        </a:scene3d>
        <a:sp3d contourW="10160" prstMaterial="dkEdge">
          <a:bevelT w="0" h="0" prst="angle"/>
          <a:contourClr>
            <a:schemeClr val="accent4">
              <a:hueOff val="0"/>
              <a:satOff val="0"/>
              <a:lumOff val="0"/>
              <a:alphaOff val="0"/>
              <a:shade val="30000"/>
              <a:satMod val="150000"/>
            </a:schemeClr>
          </a:contourClr>
        </a:sp3d>
      </dsp:spPr>
      <dsp:style>
        <a:lnRef idx="0">
          <a:scrgbClr r="0" g="0" b="0"/>
        </a:lnRef>
        <a:fillRef idx="3">
          <a:scrgbClr r="0" g="0" b="0"/>
        </a:fillRef>
        <a:effectRef idx="2">
          <a:scrgbClr r="0" g="0" b="0"/>
        </a:effectRef>
        <a:fontRef idx="minor">
          <a:schemeClr val="lt1"/>
        </a:fontRef>
      </dsp:style>
      <dsp:txBody>
        <a:bodyPr spcFirstLastPara="0" vert="horz" wrap="square" lIns="68580" tIns="68580" rIns="68580" bIns="68580" numCol="1" spcCol="1270" anchor="ctr" anchorCtr="0">
          <a:noAutofit/>
        </a:bodyPr>
        <a:lstStyle/>
        <a:p>
          <a:pPr lvl="0" algn="ctr" defTabSz="800100">
            <a:lnSpc>
              <a:spcPct val="90000"/>
            </a:lnSpc>
            <a:spcBef>
              <a:spcPct val="0"/>
            </a:spcBef>
            <a:spcAft>
              <a:spcPct val="35000"/>
            </a:spcAft>
          </a:pPr>
          <a:r>
            <a:rPr lang="en-US" sz="1800" kern="1200" dirty="0" smtClean="0"/>
            <a:t>Committee Chairs</a:t>
          </a:r>
          <a:endParaRPr lang="en-US" sz="1800" kern="1200" dirty="0"/>
        </a:p>
      </dsp:txBody>
      <dsp:txXfrm>
        <a:off x="6539746" y="1699408"/>
        <a:ext cx="1492443" cy="974745"/>
      </dsp:txXfrm>
    </dsp:sp>
    <dsp:sp modelId="{9488A401-8304-E843-84F4-19318314FC23}">
      <dsp:nvSpPr>
        <dsp:cNvPr id="0" name=""/>
        <dsp:cNvSpPr/>
      </dsp:nvSpPr>
      <dsp:spPr>
        <a:xfrm>
          <a:off x="7240248" y="2704480"/>
          <a:ext cx="91440" cy="414158"/>
        </a:xfrm>
        <a:custGeom>
          <a:avLst/>
          <a:gdLst/>
          <a:ahLst/>
          <a:cxnLst/>
          <a:rect l="0" t="0" r="0" b="0"/>
          <a:pathLst>
            <a:path>
              <a:moveTo>
                <a:pt x="45720" y="0"/>
              </a:moveTo>
              <a:lnTo>
                <a:pt x="45720" y="414158"/>
              </a:lnTo>
            </a:path>
          </a:pathLst>
        </a:custGeom>
        <a:noFill/>
        <a:ln w="9525" cap="flat" cmpd="sng" algn="ctr">
          <a:solidFill>
            <a:schemeClr val="accent5">
              <a:hueOff val="0"/>
              <a:satOff val="0"/>
              <a:lumOff val="0"/>
              <a:alphaOff val="0"/>
            </a:schemeClr>
          </a:solidFill>
          <a:prstDash val="solid"/>
        </a:ln>
        <a:effectLst/>
      </dsp:spPr>
      <dsp:style>
        <a:lnRef idx="1">
          <a:scrgbClr r="0" g="0" b="0"/>
        </a:lnRef>
        <a:fillRef idx="0">
          <a:scrgbClr r="0" g="0" b="0"/>
        </a:fillRef>
        <a:effectRef idx="0">
          <a:scrgbClr r="0" g="0" b="0"/>
        </a:effectRef>
        <a:fontRef idx="minor"/>
      </dsp:style>
    </dsp:sp>
    <dsp:sp modelId="{E031C770-0DCE-DF45-AABD-7F16D893D1F6}">
      <dsp:nvSpPr>
        <dsp:cNvPr id="0" name=""/>
        <dsp:cNvSpPr/>
      </dsp:nvSpPr>
      <dsp:spPr>
        <a:xfrm>
          <a:off x="6509420" y="3118639"/>
          <a:ext cx="1553095" cy="1035397"/>
        </a:xfrm>
        <a:prstGeom prst="roundRect">
          <a:avLst>
            <a:gd name="adj" fmla="val 10000"/>
          </a:avLst>
        </a:prstGeom>
        <a:gradFill rotWithShape="0">
          <a:gsLst>
            <a:gs pos="0">
              <a:schemeClr val="accent5">
                <a:hueOff val="0"/>
                <a:satOff val="0"/>
                <a:lumOff val="0"/>
                <a:alphaOff val="0"/>
                <a:tint val="73000"/>
                <a:shade val="100000"/>
                <a:satMod val="150000"/>
              </a:schemeClr>
            </a:gs>
            <a:gs pos="25000">
              <a:schemeClr val="accent5">
                <a:hueOff val="0"/>
                <a:satOff val="0"/>
                <a:lumOff val="0"/>
                <a:alphaOff val="0"/>
                <a:tint val="96000"/>
                <a:shade val="80000"/>
                <a:satMod val="105000"/>
              </a:schemeClr>
            </a:gs>
            <a:gs pos="38000">
              <a:schemeClr val="accent5">
                <a:hueOff val="0"/>
                <a:satOff val="0"/>
                <a:lumOff val="0"/>
                <a:alphaOff val="0"/>
                <a:tint val="96000"/>
                <a:shade val="59000"/>
                <a:satMod val="120000"/>
              </a:schemeClr>
            </a:gs>
            <a:gs pos="55000">
              <a:schemeClr val="accent5">
                <a:hueOff val="0"/>
                <a:satOff val="0"/>
                <a:lumOff val="0"/>
                <a:alphaOff val="0"/>
                <a:tint val="100000"/>
                <a:shade val="57000"/>
                <a:satMod val="120000"/>
              </a:schemeClr>
            </a:gs>
            <a:gs pos="80000">
              <a:schemeClr val="accent5">
                <a:hueOff val="0"/>
                <a:satOff val="0"/>
                <a:lumOff val="0"/>
                <a:alphaOff val="0"/>
                <a:tint val="100000"/>
                <a:shade val="56000"/>
                <a:satMod val="145000"/>
              </a:schemeClr>
            </a:gs>
            <a:gs pos="88000">
              <a:schemeClr val="accent5">
                <a:hueOff val="0"/>
                <a:satOff val="0"/>
                <a:lumOff val="0"/>
                <a:alphaOff val="0"/>
                <a:tint val="100000"/>
                <a:shade val="63000"/>
                <a:satMod val="160000"/>
              </a:schemeClr>
            </a:gs>
            <a:gs pos="100000">
              <a:schemeClr val="accent5">
                <a:hueOff val="0"/>
                <a:satOff val="0"/>
                <a:lumOff val="0"/>
                <a:alphaOff val="0"/>
                <a:tint val="99000"/>
                <a:shade val="100000"/>
                <a:satMod val="155000"/>
              </a:schemeClr>
            </a:gs>
          </a:gsLst>
          <a:lin ang="5400000" scaled="0"/>
        </a:gradFill>
        <a:ln>
          <a:noFill/>
        </a:ln>
        <a:effectLst/>
        <a:scene3d>
          <a:camera prst="orthographicFront">
            <a:rot lat="0" lon="0" rev="0"/>
          </a:camera>
          <a:lightRig rig="glow" dir="tl">
            <a:rot lat="0" lon="0" rev="1800000"/>
          </a:lightRig>
        </a:scene3d>
        <a:sp3d contourW="10160" prstMaterial="dkEdge">
          <a:bevelT w="0" h="0" prst="angle"/>
          <a:contourClr>
            <a:schemeClr val="accent5">
              <a:hueOff val="0"/>
              <a:satOff val="0"/>
              <a:lumOff val="0"/>
              <a:alphaOff val="0"/>
              <a:shade val="30000"/>
              <a:satMod val="150000"/>
            </a:schemeClr>
          </a:contourClr>
        </a:sp3d>
      </dsp:spPr>
      <dsp:style>
        <a:lnRef idx="0">
          <a:scrgbClr r="0" g="0" b="0"/>
        </a:lnRef>
        <a:fillRef idx="3">
          <a:scrgbClr r="0" g="0" b="0"/>
        </a:fillRef>
        <a:effectRef idx="2">
          <a:scrgbClr r="0" g="0" b="0"/>
        </a:effectRef>
        <a:fontRef idx="minor">
          <a:schemeClr val="lt1"/>
        </a:fontRef>
      </dsp:style>
      <dsp:txBody>
        <a:bodyPr spcFirstLastPara="0" vert="horz" wrap="square" lIns="68580" tIns="68580" rIns="68580" bIns="68580" numCol="1" spcCol="1270" anchor="ctr" anchorCtr="0">
          <a:noAutofit/>
        </a:bodyPr>
        <a:lstStyle/>
        <a:p>
          <a:pPr lvl="0" algn="ctr" defTabSz="800100">
            <a:lnSpc>
              <a:spcPct val="90000"/>
            </a:lnSpc>
            <a:spcBef>
              <a:spcPct val="0"/>
            </a:spcBef>
            <a:spcAft>
              <a:spcPct val="35000"/>
            </a:spcAft>
          </a:pPr>
          <a:r>
            <a:rPr lang="en-US" sz="1800" kern="1200" dirty="0" smtClean="0"/>
            <a:t>Control Bills Advancing to Floor</a:t>
          </a:r>
          <a:endParaRPr lang="en-US" sz="1800" kern="1200" dirty="0"/>
        </a:p>
      </dsp:txBody>
      <dsp:txXfrm>
        <a:off x="6539746" y="3148965"/>
        <a:ext cx="1492443" cy="974745"/>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94AD63D-C403-4128-89F3-E9B26521B11C}">
      <dsp:nvSpPr>
        <dsp:cNvPr id="0" name=""/>
        <dsp:cNvSpPr/>
      </dsp:nvSpPr>
      <dsp:spPr>
        <a:xfrm>
          <a:off x="3605044" y="1469536"/>
          <a:ext cx="91440" cy="968867"/>
        </a:xfrm>
        <a:custGeom>
          <a:avLst/>
          <a:gdLst/>
          <a:ahLst/>
          <a:cxnLst/>
          <a:rect l="0" t="0" r="0" b="0"/>
          <a:pathLst>
            <a:path>
              <a:moveTo>
                <a:pt x="45720" y="0"/>
              </a:moveTo>
              <a:lnTo>
                <a:pt x="45720" y="730273"/>
              </a:lnTo>
              <a:lnTo>
                <a:pt x="135590" y="730273"/>
              </a:lnTo>
              <a:lnTo>
                <a:pt x="135590" y="968867"/>
              </a:lnTo>
            </a:path>
          </a:pathLst>
        </a:custGeom>
        <a:noFill/>
        <a:ln w="25400" cap="flat" cmpd="sng" algn="ctr">
          <a:solidFill>
            <a:schemeClr val="accent4">
              <a:tint val="9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CEC9BE97-C10B-4A8B-8C3D-08027ADF0A54}">
      <dsp:nvSpPr>
        <dsp:cNvPr id="0" name=""/>
        <dsp:cNvSpPr/>
      </dsp:nvSpPr>
      <dsp:spPr>
        <a:xfrm>
          <a:off x="3650764" y="1469536"/>
          <a:ext cx="2590792" cy="983149"/>
        </a:xfrm>
        <a:custGeom>
          <a:avLst/>
          <a:gdLst/>
          <a:ahLst/>
          <a:cxnLst/>
          <a:rect l="0" t="0" r="0" b="0"/>
          <a:pathLst>
            <a:path>
              <a:moveTo>
                <a:pt x="0" y="0"/>
              </a:moveTo>
              <a:lnTo>
                <a:pt x="0" y="744555"/>
              </a:lnTo>
              <a:lnTo>
                <a:pt x="2590792" y="744555"/>
              </a:lnTo>
              <a:lnTo>
                <a:pt x="2590792" y="983149"/>
              </a:lnTo>
            </a:path>
          </a:pathLst>
        </a:custGeom>
        <a:noFill/>
        <a:ln w="25400" cap="flat" cmpd="sng" algn="ctr">
          <a:solidFill>
            <a:schemeClr val="accent4">
              <a:tint val="9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A6E09248-696A-4E13-A682-BB8999BE359A}">
      <dsp:nvSpPr>
        <dsp:cNvPr id="0" name=""/>
        <dsp:cNvSpPr/>
      </dsp:nvSpPr>
      <dsp:spPr>
        <a:xfrm>
          <a:off x="1212353" y="1469536"/>
          <a:ext cx="2438410" cy="983149"/>
        </a:xfrm>
        <a:custGeom>
          <a:avLst/>
          <a:gdLst/>
          <a:ahLst/>
          <a:cxnLst/>
          <a:rect l="0" t="0" r="0" b="0"/>
          <a:pathLst>
            <a:path>
              <a:moveTo>
                <a:pt x="2438410" y="0"/>
              </a:moveTo>
              <a:lnTo>
                <a:pt x="2438410" y="744555"/>
              </a:lnTo>
              <a:lnTo>
                <a:pt x="0" y="744555"/>
              </a:lnTo>
              <a:lnTo>
                <a:pt x="0" y="983149"/>
              </a:lnTo>
            </a:path>
          </a:pathLst>
        </a:custGeom>
        <a:noFill/>
        <a:ln w="25400" cap="flat" cmpd="sng" algn="ctr">
          <a:solidFill>
            <a:schemeClr val="accent4">
              <a:tint val="9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87BC23B8-C426-4C53-8904-BD121616A162}">
      <dsp:nvSpPr>
        <dsp:cNvPr id="0" name=""/>
        <dsp:cNvSpPr/>
      </dsp:nvSpPr>
      <dsp:spPr>
        <a:xfrm>
          <a:off x="2514601" y="0"/>
          <a:ext cx="2272326" cy="1469536"/>
        </a:xfrm>
        <a:prstGeom prst="roundRect">
          <a:avLst/>
        </a:prstGeom>
        <a:gradFill rotWithShape="1">
          <a:gsLst>
            <a:gs pos="0">
              <a:schemeClr val="dk1">
                <a:tint val="73000"/>
                <a:shade val="100000"/>
                <a:satMod val="150000"/>
              </a:schemeClr>
            </a:gs>
            <a:gs pos="25000">
              <a:schemeClr val="dk1">
                <a:tint val="96000"/>
                <a:shade val="80000"/>
                <a:satMod val="105000"/>
              </a:schemeClr>
            </a:gs>
            <a:gs pos="38000">
              <a:schemeClr val="dk1">
                <a:tint val="96000"/>
                <a:shade val="59000"/>
                <a:satMod val="120000"/>
              </a:schemeClr>
            </a:gs>
            <a:gs pos="55000">
              <a:schemeClr val="dk1">
                <a:tint val="100000"/>
                <a:shade val="57000"/>
                <a:satMod val="120000"/>
              </a:schemeClr>
            </a:gs>
            <a:gs pos="80000">
              <a:schemeClr val="dk1">
                <a:tint val="100000"/>
                <a:shade val="56000"/>
                <a:satMod val="145000"/>
              </a:schemeClr>
            </a:gs>
            <a:gs pos="88000">
              <a:schemeClr val="dk1">
                <a:tint val="100000"/>
                <a:shade val="63000"/>
                <a:satMod val="160000"/>
              </a:schemeClr>
            </a:gs>
            <a:gs pos="100000">
              <a:schemeClr val="dk1">
                <a:tint val="99000"/>
                <a:shade val="100000"/>
                <a:satMod val="155000"/>
              </a:schemeClr>
            </a:gs>
          </a:gsLst>
          <a:lin ang="5400000" scaled="0"/>
        </a:gradFill>
        <a:ln>
          <a:noFill/>
        </a:ln>
        <a:effectLst>
          <a:glow rad="50800">
            <a:schemeClr val="dk1">
              <a:tint val="68000"/>
              <a:shade val="93000"/>
              <a:alpha val="37000"/>
              <a:satMod val="250000"/>
            </a:schemeClr>
          </a:glow>
        </a:effectLst>
        <a:scene3d>
          <a:camera prst="orthographicFront"/>
          <a:lightRig rig="flat" dir="t"/>
        </a:scene3d>
        <a:sp3d contourW="10160" prstMaterial="dkEdge">
          <a:bevelT w="20320" h="19050" prst="angle"/>
          <a:contourClr>
            <a:schemeClr val="dk1">
              <a:shade val="30000"/>
              <a:satMod val="150000"/>
            </a:schemeClr>
          </a:contourClr>
        </a:sp3d>
      </dsp:spPr>
      <dsp:style>
        <a:lnRef idx="0">
          <a:schemeClr val="dk1"/>
        </a:lnRef>
        <a:fillRef idx="3">
          <a:schemeClr val="dk1"/>
        </a:fillRef>
        <a:effectRef idx="3">
          <a:schemeClr val="dk1"/>
        </a:effectRef>
        <a:fontRef idx="minor">
          <a:schemeClr val="lt1"/>
        </a:fontRef>
      </dsp:style>
      <dsp:txBody>
        <a:bodyPr spcFirstLastPara="0" vert="horz" wrap="square" lIns="17145" tIns="17145" rIns="17145" bIns="17145" numCol="1" spcCol="1270" anchor="ctr" anchorCtr="0">
          <a:noAutofit/>
        </a:bodyPr>
        <a:lstStyle/>
        <a:p>
          <a:pPr lvl="0" algn="ctr" defTabSz="1200150">
            <a:lnSpc>
              <a:spcPct val="90000"/>
            </a:lnSpc>
            <a:spcBef>
              <a:spcPct val="0"/>
            </a:spcBef>
            <a:spcAft>
              <a:spcPct val="35000"/>
            </a:spcAft>
          </a:pPr>
          <a:r>
            <a:rPr lang="en-US" sz="2700" kern="1200" dirty="0" smtClean="0"/>
            <a:t>Bill Introduced</a:t>
          </a:r>
        </a:p>
        <a:p>
          <a:pPr lvl="0" algn="ctr" defTabSz="1200150">
            <a:lnSpc>
              <a:spcPct val="90000"/>
            </a:lnSpc>
            <a:spcBef>
              <a:spcPct val="0"/>
            </a:spcBef>
            <a:spcAft>
              <a:spcPct val="35000"/>
            </a:spcAft>
          </a:pPr>
          <a:r>
            <a:rPr lang="en-US" sz="2700" kern="1200" dirty="0" smtClean="0"/>
            <a:t>“Read”</a:t>
          </a:r>
          <a:endParaRPr lang="en-US" sz="2700" kern="1200" dirty="0"/>
        </a:p>
      </dsp:txBody>
      <dsp:txXfrm>
        <a:off x="2586338" y="71737"/>
        <a:ext cx="2128852" cy="1326062"/>
      </dsp:txXfrm>
    </dsp:sp>
    <dsp:sp modelId="{ED6D6F60-FA7A-4A9E-A1AB-099239548374}">
      <dsp:nvSpPr>
        <dsp:cNvPr id="0" name=""/>
        <dsp:cNvSpPr/>
      </dsp:nvSpPr>
      <dsp:spPr>
        <a:xfrm>
          <a:off x="76190" y="2452685"/>
          <a:ext cx="2272326" cy="1136163"/>
        </a:xfrm>
        <a:prstGeom prst="roundRect">
          <a:avLst/>
        </a:prstGeom>
        <a:gradFill rotWithShape="1">
          <a:gsLst>
            <a:gs pos="0">
              <a:schemeClr val="accent4">
                <a:tint val="73000"/>
                <a:shade val="100000"/>
                <a:satMod val="150000"/>
              </a:schemeClr>
            </a:gs>
            <a:gs pos="25000">
              <a:schemeClr val="accent4">
                <a:tint val="96000"/>
                <a:shade val="80000"/>
                <a:satMod val="105000"/>
              </a:schemeClr>
            </a:gs>
            <a:gs pos="38000">
              <a:schemeClr val="accent4">
                <a:tint val="96000"/>
                <a:shade val="59000"/>
                <a:satMod val="120000"/>
              </a:schemeClr>
            </a:gs>
            <a:gs pos="55000">
              <a:schemeClr val="accent4">
                <a:tint val="100000"/>
                <a:shade val="57000"/>
                <a:satMod val="120000"/>
              </a:schemeClr>
            </a:gs>
            <a:gs pos="80000">
              <a:schemeClr val="accent4">
                <a:tint val="100000"/>
                <a:shade val="56000"/>
                <a:satMod val="145000"/>
              </a:schemeClr>
            </a:gs>
            <a:gs pos="88000">
              <a:schemeClr val="accent4">
                <a:tint val="100000"/>
                <a:shade val="63000"/>
                <a:satMod val="160000"/>
              </a:schemeClr>
            </a:gs>
            <a:gs pos="100000">
              <a:schemeClr val="accent4">
                <a:tint val="99000"/>
                <a:shade val="100000"/>
                <a:satMod val="155000"/>
              </a:schemeClr>
            </a:gs>
          </a:gsLst>
          <a:lin ang="5400000" scaled="0"/>
        </a:gradFill>
        <a:ln w="9525" cap="flat" cmpd="sng" algn="ctr">
          <a:solidFill>
            <a:schemeClr val="accent4">
              <a:shade val="95000"/>
              <a:satMod val="105000"/>
            </a:schemeClr>
          </a:solidFill>
          <a:prstDash val="solid"/>
        </a:ln>
        <a:effectLst/>
        <a:scene3d>
          <a:camera prst="orthographicFront"/>
          <a:lightRig rig="flat" dir="t"/>
        </a:scene3d>
        <a:sp3d contourW="10160" prstMaterial="dkEdge">
          <a:bevelT w="0" h="0" prst="angle"/>
          <a:contourClr>
            <a:schemeClr val="accent4">
              <a:shade val="30000"/>
              <a:satMod val="150000"/>
            </a:schemeClr>
          </a:contourClr>
        </a:sp3d>
      </dsp:spPr>
      <dsp:style>
        <a:lnRef idx="1">
          <a:schemeClr val="accent4"/>
        </a:lnRef>
        <a:fillRef idx="3">
          <a:schemeClr val="accent4"/>
        </a:fillRef>
        <a:effectRef idx="2">
          <a:schemeClr val="accent4"/>
        </a:effectRef>
        <a:fontRef idx="minor">
          <a:schemeClr val="lt1"/>
        </a:fontRef>
      </dsp:style>
      <dsp:txBody>
        <a:bodyPr spcFirstLastPara="0" vert="horz" wrap="square" lIns="17145" tIns="17145" rIns="17145" bIns="17145" numCol="1" spcCol="1270" anchor="ctr" anchorCtr="0">
          <a:noAutofit/>
        </a:bodyPr>
        <a:lstStyle/>
        <a:p>
          <a:pPr lvl="0" algn="ctr" defTabSz="1200150">
            <a:lnSpc>
              <a:spcPct val="90000"/>
            </a:lnSpc>
            <a:spcBef>
              <a:spcPct val="0"/>
            </a:spcBef>
            <a:spcAft>
              <a:spcPct val="35000"/>
            </a:spcAft>
          </a:pPr>
          <a:r>
            <a:rPr lang="en-US" sz="2700" kern="1200" dirty="0" smtClean="0"/>
            <a:t>Committee</a:t>
          </a:r>
          <a:endParaRPr lang="en-US" sz="2700" kern="1200" dirty="0"/>
        </a:p>
      </dsp:txBody>
      <dsp:txXfrm>
        <a:off x="131653" y="2508148"/>
        <a:ext cx="2161400" cy="1025237"/>
      </dsp:txXfrm>
    </dsp:sp>
    <dsp:sp modelId="{6CBEE7CC-B3FA-490C-BD77-39A84DA1EB5E}">
      <dsp:nvSpPr>
        <dsp:cNvPr id="0" name=""/>
        <dsp:cNvSpPr/>
      </dsp:nvSpPr>
      <dsp:spPr>
        <a:xfrm>
          <a:off x="5105394" y="2452685"/>
          <a:ext cx="2272326" cy="1136163"/>
        </a:xfrm>
        <a:prstGeom prst="roundRect">
          <a:avLst/>
        </a:prstGeom>
        <a:gradFill rotWithShape="1">
          <a:gsLst>
            <a:gs pos="0">
              <a:schemeClr val="accent4">
                <a:tint val="73000"/>
                <a:shade val="100000"/>
                <a:satMod val="150000"/>
              </a:schemeClr>
            </a:gs>
            <a:gs pos="25000">
              <a:schemeClr val="accent4">
                <a:tint val="96000"/>
                <a:shade val="80000"/>
                <a:satMod val="105000"/>
              </a:schemeClr>
            </a:gs>
            <a:gs pos="38000">
              <a:schemeClr val="accent4">
                <a:tint val="96000"/>
                <a:shade val="59000"/>
                <a:satMod val="120000"/>
              </a:schemeClr>
            </a:gs>
            <a:gs pos="55000">
              <a:schemeClr val="accent4">
                <a:tint val="100000"/>
                <a:shade val="57000"/>
                <a:satMod val="120000"/>
              </a:schemeClr>
            </a:gs>
            <a:gs pos="80000">
              <a:schemeClr val="accent4">
                <a:tint val="100000"/>
                <a:shade val="56000"/>
                <a:satMod val="145000"/>
              </a:schemeClr>
            </a:gs>
            <a:gs pos="88000">
              <a:schemeClr val="accent4">
                <a:tint val="100000"/>
                <a:shade val="63000"/>
                <a:satMod val="160000"/>
              </a:schemeClr>
            </a:gs>
            <a:gs pos="100000">
              <a:schemeClr val="accent4">
                <a:tint val="99000"/>
                <a:shade val="100000"/>
                <a:satMod val="155000"/>
              </a:schemeClr>
            </a:gs>
          </a:gsLst>
          <a:lin ang="5400000" scaled="0"/>
        </a:gradFill>
        <a:ln w="9525" cap="flat" cmpd="sng" algn="ctr">
          <a:solidFill>
            <a:schemeClr val="accent4">
              <a:shade val="95000"/>
              <a:satMod val="105000"/>
            </a:schemeClr>
          </a:solidFill>
          <a:prstDash val="solid"/>
        </a:ln>
        <a:effectLst/>
        <a:scene3d>
          <a:camera prst="orthographicFront"/>
          <a:lightRig rig="flat" dir="t"/>
        </a:scene3d>
        <a:sp3d contourW="10160" prstMaterial="dkEdge">
          <a:bevelT w="0" h="0" prst="angle"/>
          <a:contourClr>
            <a:schemeClr val="accent4">
              <a:shade val="30000"/>
              <a:satMod val="150000"/>
            </a:schemeClr>
          </a:contourClr>
        </a:sp3d>
      </dsp:spPr>
      <dsp:style>
        <a:lnRef idx="1">
          <a:schemeClr val="accent4"/>
        </a:lnRef>
        <a:fillRef idx="3">
          <a:schemeClr val="accent4"/>
        </a:fillRef>
        <a:effectRef idx="2">
          <a:schemeClr val="accent4"/>
        </a:effectRef>
        <a:fontRef idx="minor">
          <a:schemeClr val="lt1"/>
        </a:fontRef>
      </dsp:style>
      <dsp:txBody>
        <a:bodyPr spcFirstLastPara="0" vert="horz" wrap="square" lIns="17145" tIns="17145" rIns="17145" bIns="17145" numCol="1" spcCol="1270" anchor="ctr" anchorCtr="0">
          <a:noAutofit/>
        </a:bodyPr>
        <a:lstStyle/>
        <a:p>
          <a:pPr lvl="0" algn="ctr" defTabSz="1200150">
            <a:lnSpc>
              <a:spcPct val="90000"/>
            </a:lnSpc>
            <a:spcBef>
              <a:spcPct val="0"/>
            </a:spcBef>
            <a:spcAft>
              <a:spcPct val="35000"/>
            </a:spcAft>
          </a:pPr>
          <a:r>
            <a:rPr lang="en-US" sz="2700" kern="1200" dirty="0" smtClean="0"/>
            <a:t>Committee</a:t>
          </a:r>
          <a:endParaRPr lang="en-US" sz="2700" kern="1200" dirty="0"/>
        </a:p>
      </dsp:txBody>
      <dsp:txXfrm>
        <a:off x="5160857" y="2508148"/>
        <a:ext cx="2161400" cy="1025237"/>
      </dsp:txXfrm>
    </dsp:sp>
    <dsp:sp modelId="{133ECC17-208A-4651-BC16-4AC5BF4EEF61}">
      <dsp:nvSpPr>
        <dsp:cNvPr id="0" name=""/>
        <dsp:cNvSpPr/>
      </dsp:nvSpPr>
      <dsp:spPr>
        <a:xfrm>
          <a:off x="2604471" y="2438403"/>
          <a:ext cx="2272326" cy="1136163"/>
        </a:xfrm>
        <a:prstGeom prst="roundRect">
          <a:avLst/>
        </a:prstGeom>
        <a:gradFill rotWithShape="1">
          <a:gsLst>
            <a:gs pos="0">
              <a:schemeClr val="accent4">
                <a:tint val="73000"/>
                <a:shade val="100000"/>
                <a:satMod val="150000"/>
              </a:schemeClr>
            </a:gs>
            <a:gs pos="25000">
              <a:schemeClr val="accent4">
                <a:tint val="96000"/>
                <a:shade val="80000"/>
                <a:satMod val="105000"/>
              </a:schemeClr>
            </a:gs>
            <a:gs pos="38000">
              <a:schemeClr val="accent4">
                <a:tint val="96000"/>
                <a:shade val="59000"/>
                <a:satMod val="120000"/>
              </a:schemeClr>
            </a:gs>
            <a:gs pos="55000">
              <a:schemeClr val="accent4">
                <a:tint val="100000"/>
                <a:shade val="57000"/>
                <a:satMod val="120000"/>
              </a:schemeClr>
            </a:gs>
            <a:gs pos="80000">
              <a:schemeClr val="accent4">
                <a:tint val="100000"/>
                <a:shade val="56000"/>
                <a:satMod val="145000"/>
              </a:schemeClr>
            </a:gs>
            <a:gs pos="88000">
              <a:schemeClr val="accent4">
                <a:tint val="100000"/>
                <a:shade val="63000"/>
                <a:satMod val="160000"/>
              </a:schemeClr>
            </a:gs>
            <a:gs pos="100000">
              <a:schemeClr val="accent4">
                <a:tint val="99000"/>
                <a:shade val="100000"/>
                <a:satMod val="155000"/>
              </a:schemeClr>
            </a:gs>
          </a:gsLst>
          <a:lin ang="5400000" scaled="0"/>
        </a:gradFill>
        <a:ln w="9525" cap="flat" cmpd="sng" algn="ctr">
          <a:solidFill>
            <a:schemeClr val="accent4">
              <a:shade val="95000"/>
              <a:satMod val="105000"/>
            </a:schemeClr>
          </a:solidFill>
          <a:prstDash val="solid"/>
        </a:ln>
        <a:effectLst/>
        <a:scene3d>
          <a:camera prst="orthographicFront"/>
          <a:lightRig rig="flat" dir="t"/>
        </a:scene3d>
        <a:sp3d contourW="10160" prstMaterial="dkEdge">
          <a:bevelT w="0" h="0" prst="angle"/>
          <a:contourClr>
            <a:schemeClr val="accent4">
              <a:shade val="30000"/>
              <a:satMod val="150000"/>
            </a:schemeClr>
          </a:contourClr>
        </a:sp3d>
      </dsp:spPr>
      <dsp:style>
        <a:lnRef idx="1">
          <a:schemeClr val="accent4"/>
        </a:lnRef>
        <a:fillRef idx="3">
          <a:schemeClr val="accent4"/>
        </a:fillRef>
        <a:effectRef idx="2">
          <a:schemeClr val="accent4"/>
        </a:effectRef>
        <a:fontRef idx="minor">
          <a:schemeClr val="lt1"/>
        </a:fontRef>
      </dsp:style>
      <dsp:txBody>
        <a:bodyPr spcFirstLastPara="0" vert="horz" wrap="square" lIns="17145" tIns="17145" rIns="17145" bIns="17145" numCol="1" spcCol="1270" anchor="ctr" anchorCtr="0">
          <a:noAutofit/>
        </a:bodyPr>
        <a:lstStyle/>
        <a:p>
          <a:pPr lvl="0" algn="ctr" defTabSz="1200150">
            <a:lnSpc>
              <a:spcPct val="90000"/>
            </a:lnSpc>
            <a:spcBef>
              <a:spcPct val="0"/>
            </a:spcBef>
            <a:spcAft>
              <a:spcPct val="35000"/>
            </a:spcAft>
          </a:pPr>
          <a:r>
            <a:rPr lang="en-US" sz="2700" kern="1200" dirty="0" smtClean="0"/>
            <a:t>Committee</a:t>
          </a:r>
          <a:endParaRPr lang="en-US" sz="2700" kern="1200" dirty="0"/>
        </a:p>
      </dsp:txBody>
      <dsp:txXfrm>
        <a:off x="2659934" y="2493866"/>
        <a:ext cx="2161400" cy="1025237"/>
      </dsp:txXfrm>
    </dsp:sp>
  </dsp:spTree>
</dsp:drawing>
</file>

<file path=ppt/diagrams/layout1.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hierarchy6">
  <dgm:title val=""/>
  <dgm:desc val=""/>
  <dgm:catLst>
    <dgm:cat type="hierarchy" pri="3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 modelId="4">
          <dgm:prSet phldr="1"/>
        </dgm:pt>
        <dgm:pt modelId="5">
          <dgm:prSet phldr="1"/>
        </dgm:pt>
        <dgm:pt modelId="6">
          <dgm:prSet phldr="1"/>
        </dgm:pt>
      </dgm:ptLst>
      <dgm:cxnLst>
        <dgm:cxn modelId="7" srcId="0" destId="1" srcOrd="0" destOrd="0"/>
        <dgm:cxn modelId="8" srcId="1" destId="2" srcOrd="0" destOrd="0"/>
        <dgm:cxn modelId="9" srcId="1" destId="3" srcOrd="1" destOrd="0"/>
        <dgm:cxn modelId="23" srcId="2" destId="21" srcOrd="0" destOrd="0"/>
        <dgm:cxn modelId="24" srcId="2" destId="22" srcOrd="1" destOrd="0"/>
        <dgm:cxn modelId="33" srcId="3" destId="31" srcOrd="0" destOrd="0"/>
        <dgm:cxn modelId="10" srcId="0" destId="4" srcOrd="1" destOrd="0"/>
        <dgm:cxn modelId="11" srcId="0" destId="5" srcOrd="2" destOrd="0"/>
        <dgm:cxn modelId="12" srcId="0" destId="6" srcOrd="3" destOrd="0"/>
      </dgm:cxnLst>
      <dgm:bg/>
      <dgm:whole/>
    </dgm:dataModel>
  </dgm:sampData>
  <dgm:styleData>
    <dgm:dataModel>
      <dgm:ptLst>
        <dgm:pt modelId="0" type="doc"/>
        <dgm:pt modelId="1"/>
        <dgm:pt modelId="11"/>
        <dgm:pt modelId="12"/>
        <dgm:pt modelId="2"/>
        <dgm:pt modelId="3"/>
      </dgm:ptLst>
      <dgm:cxnLst>
        <dgm:cxn modelId="4" srcId="0" destId="1" srcOrd="0" destOrd="0"/>
        <dgm:cxn modelId="13" srcId="1" destId="11" srcOrd="0" destOrd="0"/>
        <dgm:cxn modelId="14" srcId="1" destId="12" srcOrd="1" destOrd="0"/>
        <dgm:cxn modelId="5" srcId="0" destId="2" srcOrd="1" destOrd="0"/>
        <dgm:cxn modelId="6" srcId="0" destId="3" srcOrd="2" destOrd="0"/>
      </dgm:cxnLst>
      <dgm:bg/>
      <dgm:whole/>
    </dgm:dataModel>
  </dgm:styleData>
  <dgm:clrData>
    <dgm:dataModel>
      <dgm:ptLst>
        <dgm:pt modelId="0" type="doc"/>
        <dgm:pt modelId="1"/>
        <dgm:pt modelId="2"/>
        <dgm:pt modelId="21"/>
        <dgm:pt modelId="211"/>
        <dgm:pt modelId="3"/>
        <dgm:pt modelId="31"/>
        <dgm:pt modelId="311"/>
        <dgm:pt modelId="4"/>
        <dgm:pt modelId="5"/>
        <dgm:pt modelId="6"/>
        <dgm:pt modelId="7"/>
      </dgm:ptLst>
      <dgm:cxnLst>
        <dgm:cxn modelId="8" srcId="0" destId="1" srcOrd="0" destOrd="0"/>
        <dgm:cxn modelId="9" srcId="1" destId="2" srcOrd="0" destOrd="0"/>
        <dgm:cxn modelId="10" srcId="1" destId="3" srcOrd="1" destOrd="0"/>
        <dgm:cxn modelId="23" srcId="2" destId="21" srcOrd="0" destOrd="0"/>
        <dgm:cxn modelId="24" srcId="21" destId="211" srcOrd="0" destOrd="0"/>
        <dgm:cxn modelId="33" srcId="3" destId="31" srcOrd="0" destOrd="0"/>
        <dgm:cxn modelId="34" srcId="31" destId="311" srcOrd="0" destOrd="0"/>
        <dgm:cxn modelId="11" srcId="0" destId="4" srcOrd="1" destOrd="0"/>
        <dgm:cxn modelId="12" srcId="0" destId="5" srcOrd="2" destOrd="0"/>
        <dgm:cxn modelId="13" srcId="0" destId="6" srcOrd="3" destOrd="0"/>
        <dgm:cxn modelId="14" srcId="0" destId="7" srcOrd="4" destOrd="0"/>
      </dgm:cxnLst>
      <dgm:bg/>
      <dgm:whole/>
    </dgm:dataModel>
  </dgm:clrData>
  <dgm:layoutNode name="mainComposite">
    <dgm:varLst>
      <dgm:chPref val="1"/>
      <dgm:dir/>
      <dgm:animOne val="branch"/>
      <dgm:animLvl val="lvl"/>
      <dgm:resizeHandles val="exact"/>
    </dgm:varLst>
    <dgm:alg type="composite">
      <dgm:param type="vertAlign" val="mid"/>
      <dgm:param type="horzAlign" val="ctr"/>
    </dgm:alg>
    <dgm:shape xmlns:r="http://schemas.openxmlformats.org/officeDocument/2006/relationships" r:blip="">
      <dgm:adjLst/>
    </dgm:shape>
    <dgm:presOf/>
    <dgm:choose name="Name0">
      <dgm:if name="Name1" axis="ch" ptType="node" func="cnt" op="gte" val="2">
        <dgm:choose name="Name2">
          <dgm:if name="Name3" func="var" arg="dir" op="equ" val="norm">
            <dgm:constrLst>
              <dgm:constr type="l" for="ch" forName="hierFlow" refType="w" fact="0.3"/>
              <dgm:constr type="t" for="ch" forName="hierFlow"/>
              <dgm:constr type="r" for="ch" forName="hierFlow" refType="w" fact="0.98"/>
              <dgm:constr type="b" for="ch" forName="hierFlow" refType="h" fact="0.98"/>
              <dgm:constr type="l" for="ch" forName="bgShapesFlow"/>
              <dgm:constr type="t" for="ch" forName="bgShapesFlow"/>
              <dgm:constr type="r" for="ch" forName="bgShapesFlow" refType="w"/>
              <dgm:constr type="b" for="ch" forName="bgShapesFlow" refType="h"/>
              <dgm:constr type="w" for="des" forName="level1Shape" refType="w"/>
              <dgm:constr type="h" for="des" forName="level1Shape" refType="w" refFor="des" refForName="level1Shape" fact="0.66667"/>
              <dgm:constr type="w" for="des" forName="level2Shape" refType="w" refFor="des" refForName="level1Shape" op="equ"/>
              <dgm:constr type="h" for="des" forName="level2Shape" refType="h" refFor="des" refForName="level1Shape" op="equ"/>
              <dgm:constr type="sp" for="des" refType="h" refFor="des" refForName="level1Shape" op="equ" fact="0.4"/>
              <dgm:constr type="sibSp" for="des" forName="hierChild1" refType="w" refFor="des" refForName="level1Shape" op="equ" fact="0.3"/>
              <dgm:constr type="sibSp" for="des" forName="hierChild2" refType="sibSp" refFor="des" refForName="hierChild1" op="equ"/>
              <dgm:constr type="sibSp" for="des" forName="hierChild3" refType="sibSp" refFor="des" refForName="hierChild1" op="equ"/>
              <dgm:constr type="userA" for="des" refType="h" refFor="des" refForName="level1Shape" op="equ"/>
              <dgm:constr type="userB" for="des" refType="sp" refFor="des" op="equ"/>
              <dgm:constr type="h" for="des" forName="firstBuf" refType="h" refFor="des" refForName="level1Shape" fact="0.1"/>
            </dgm:constrLst>
          </dgm:if>
          <dgm:else name="Name4">
            <dgm:constrLst>
              <dgm:constr type="l" for="ch" forName="hierFlow" refType="w" fact="0.02"/>
              <dgm:constr type="t" for="ch" forName="hierFlow"/>
              <dgm:constr type="r" for="ch" forName="hierFlow" refType="w" fact="0.7"/>
              <dgm:constr type="b" for="ch" forName="hierFlow" refType="h" fact="0.98"/>
              <dgm:constr type="l" for="ch" forName="bgShapesFlow"/>
              <dgm:constr type="t" for="ch" forName="bgShapesFlow"/>
              <dgm:constr type="r" for="ch" forName="bgShapesFlow" refType="w"/>
              <dgm:constr type="b" for="ch" forName="bgShapesFlow" refType="h"/>
              <dgm:constr type="w" for="des" forName="level1Shape" refType="w"/>
              <dgm:constr type="h" for="des" forName="level1Shape" refType="w" refFor="des" refForName="level1Shape" fact="0.66667"/>
              <dgm:constr type="w" for="des" forName="level2Shape" refType="w" refFor="des" refForName="level1Shape" op="equ"/>
              <dgm:constr type="h" for="des" forName="level2Shape" refType="h" refFor="des" refForName="level1Shape" op="equ"/>
              <dgm:constr type="sp" for="des" refType="h" refFor="des" refForName="level1Shape" op="equ" fact="0.4"/>
              <dgm:constr type="sibSp" for="des" forName="hierChild1" refType="w" refFor="des" refForName="level1Shape" op="equ" fact="0.3"/>
              <dgm:constr type="sibSp" for="des" forName="hierChild2" refType="sibSp" refFor="des" refForName="hierChild1" op="equ"/>
              <dgm:constr type="sibSp" for="des" forName="hierChild3" refType="sibSp" refFor="des" refForName="hierChild1" op="equ"/>
              <dgm:constr type="userA" for="des" refType="h" refFor="des" refForName="level1Shape" op="equ"/>
              <dgm:constr type="userB" for="des" refType="sp" refFor="des" op="equ"/>
              <dgm:constr type="h" for="des" forName="firstBuf" refType="h" refFor="des" refForName="level1Shape" fact="0.1"/>
            </dgm:constrLst>
          </dgm:else>
        </dgm:choose>
      </dgm:if>
      <dgm:else name="Name5">
        <dgm:constrLst>
          <dgm:constr type="l" for="ch" forName="hierFlow"/>
          <dgm:constr type="t" for="ch" forName="hierFlow"/>
          <dgm:constr type="r" for="ch" forName="hierFlow" refType="w"/>
          <dgm:constr type="b" for="ch" forName="hierFlow" refType="h"/>
          <dgm:constr type="l" for="ch" forName="bgShapesFlow"/>
          <dgm:constr type="t" for="ch" forName="bgShapesFlow"/>
          <dgm:constr type="r" for="ch" forName="bgShapesFlow" refType="w"/>
          <dgm:constr type="b" for="ch" forName="bgShapesFlow" refType="h"/>
          <dgm:constr type="w" for="des" forName="level1Shape" refType="w"/>
          <dgm:constr type="h" for="des" forName="level1Shape" refType="w" refFor="des" refForName="level1Shape" fact="0.66667"/>
          <dgm:constr type="w" for="des" forName="level2Shape" refType="w" refFor="des" refForName="level1Shape" op="equ"/>
          <dgm:constr type="h" for="des" forName="level2Shape" refType="h" refFor="des" refForName="level1Shape" op="equ"/>
          <dgm:constr type="sp" for="des" refType="h" refFor="des" refForName="level1Shape" op="equ" fact="0.4"/>
          <dgm:constr type="sibSp" for="des" forName="hierChild1" refType="w" refFor="des" refForName="level1Shape" op="equ" fact="0.3"/>
          <dgm:constr type="sibSp" for="des" forName="hierChild2" refType="sibSp" refFor="des" refForName="hierChild1" op="equ"/>
          <dgm:constr type="sibSp" for="des" forName="hierChild3" refType="sibSp" refFor="des" refForName="hierChild1" op="equ"/>
          <dgm:constr type="userA" for="des" refType="h" refFor="des" refForName="level1Shape" op="equ"/>
          <dgm:constr type="userB" for="des" refType="sp" refFor="des" op="equ"/>
          <dgm:constr type="h" for="des" forName="firstBuf" refType="h" refFor="des" refForName="level1Shape" fact="0.1"/>
        </dgm:constrLst>
      </dgm:else>
    </dgm:choose>
    <dgm:ruleLst/>
    <dgm:layoutNode name="hierFlow">
      <dgm:alg type="lin">
        <dgm:param type="linDir" val="fromT"/>
        <dgm:param type="nodeVertAlign" val="t"/>
        <dgm:param type="vertAlign" val="t"/>
        <dgm:param type="nodeHorzAlign" val="ctr"/>
        <dgm:param type="fallback" val="2D"/>
      </dgm:alg>
      <dgm:shape xmlns:r="http://schemas.openxmlformats.org/officeDocument/2006/relationships" r:blip="">
        <dgm:adjLst/>
      </dgm:shape>
      <dgm:presOf/>
      <dgm:constrLst/>
      <dgm:ruleLst/>
      <dgm:choose name="Name6">
        <dgm:if name="Name7" axis="ch" ptType="node" func="cnt" op="gte" val="2">
          <dgm:layoutNode name="firstBuf">
            <dgm:alg type="sp"/>
            <dgm:shape xmlns:r="http://schemas.openxmlformats.org/officeDocument/2006/relationships" r:blip="">
              <dgm:adjLst/>
            </dgm:shape>
            <dgm:presOf/>
            <dgm:constrLst/>
            <dgm:ruleLst/>
          </dgm:layoutNode>
        </dgm:if>
        <dgm:else name="Name8"/>
      </dgm:choose>
      <dgm:layoutNode name="hierChild1">
        <dgm:varLst>
          <dgm:chPref val="1"/>
          <dgm:animOne val="branch"/>
          <dgm:animLvl val="lvl"/>
        </dgm:varLst>
        <dgm:choose name="Name9">
          <dgm:if name="Name10" func="var" arg="dir" op="equ" val="norm">
            <dgm:alg type="hierChild">
              <dgm:param type="linDir" val="fromL"/>
              <dgm:param type="vertAlign" val="t"/>
            </dgm:alg>
          </dgm:if>
          <dgm:else name="Name11">
            <dgm:alg type="hierChild">
              <dgm:param type="linDir" val="fromR"/>
              <dgm:param type="vertAlign" val="t"/>
            </dgm:alg>
          </dgm:else>
        </dgm:choose>
        <dgm:shape xmlns:r="http://schemas.openxmlformats.org/officeDocument/2006/relationships" r:blip="">
          <dgm:adjLst/>
        </dgm:shape>
        <dgm:presOf/>
        <dgm:constrLst>
          <dgm:constr type="primFontSz" for="des" ptType="node" op="equ"/>
        </dgm:constrLst>
        <dgm:ruleLst/>
        <dgm:forEach name="Name12" axis="ch" cnt="3">
          <dgm:forEach name="Name13" axis="self" ptType="node">
            <dgm:layoutNode name="Name14">
              <dgm:alg type="hierRoot"/>
              <dgm:shape xmlns:r="http://schemas.openxmlformats.org/officeDocument/2006/relationships" r:blip="">
                <dgm:adjLst/>
              </dgm:shape>
              <dgm:presOf/>
              <dgm:constrLst/>
              <dgm:ruleLst/>
              <dgm:layoutNode name="level1Shape" styleLbl="node0">
                <dgm:varLst>
                  <dgm:chPref val="3"/>
                </dgm:varLst>
                <dgm:alg type="tx"/>
                <dgm:shape xmlns:r="http://schemas.openxmlformats.org/officeDocument/2006/relationships" type="roundRect" r:blip="">
                  <dgm:adjLst>
                    <dgm:adj idx="1" val="0.1"/>
                  </dgm:adjLst>
                </dgm:shape>
                <dgm:presOf axis="self"/>
                <dgm:constrLst>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hierChild2">
                <dgm:choose name="Name15">
                  <dgm:if name="Name16" func="var" arg="dir" op="equ" val="norm">
                    <dgm:alg type="hierChild">
                      <dgm:param type="linDir" val="fromL"/>
                    </dgm:alg>
                  </dgm:if>
                  <dgm:else name="Name17">
                    <dgm:alg type="hierChild">
                      <dgm:param type="linDir" val="fromR"/>
                    </dgm:alg>
                  </dgm:else>
                </dgm:choose>
                <dgm:shape xmlns:r="http://schemas.openxmlformats.org/officeDocument/2006/relationships" r:blip="">
                  <dgm:adjLst/>
                </dgm:shape>
                <dgm:presOf/>
                <dgm:constrLst/>
                <dgm:ruleLst/>
                <dgm:forEach name="repeat" axis="ch">
                  <dgm:forEach name="Name18" axis="self" ptType="parTrans" cnt="1">
                    <dgm:layoutNode name="Name19">
                      <dgm:alg type="conn">
                        <dgm:param type="dim" val="1D"/>
                        <dgm:param type="endSty" val="noArr"/>
                        <dgm:param type="connRout" val="bend"/>
                        <dgm:param type="begPts" val="bCtr"/>
                        <dgm:param type="endPts" val="tCtr"/>
                      </dgm:alg>
                      <dgm:shape xmlns:r="http://schemas.openxmlformats.org/officeDocument/2006/relationships" type="conn" r:blip="">
                        <dgm:adjLst/>
                      </dgm:shape>
                      <dgm:presOf axis="self"/>
                      <dgm:constrLst>
                        <dgm:constr type="w" val="1"/>
                        <dgm:constr type="h" val="1"/>
                        <dgm:constr type="begPad"/>
                        <dgm:constr type="endPad"/>
                      </dgm:constrLst>
                      <dgm:ruleLst/>
                    </dgm:layoutNode>
                  </dgm:forEach>
                  <dgm:forEach name="Name20" axis="self" ptType="node">
                    <dgm:layoutNode name="Name21">
                      <dgm:alg type="hierRoot"/>
                      <dgm:shape xmlns:r="http://schemas.openxmlformats.org/officeDocument/2006/relationships" r:blip="">
                        <dgm:adjLst/>
                      </dgm:shape>
                      <dgm:presOf/>
                      <dgm:constrLst/>
                      <dgm:ruleLst/>
                      <dgm:layoutNode name="level2Shape">
                        <dgm:alg type="tx"/>
                        <dgm:shape xmlns:r="http://schemas.openxmlformats.org/officeDocument/2006/relationships" type="roundRect" r:blip="">
                          <dgm:adjLst>
                            <dgm:adj idx="1" val="0.1"/>
                          </dgm:adjLst>
                        </dgm:shape>
                        <dgm:presOf axis="self"/>
                        <dgm:constrLst>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hierChild3">
                        <dgm:choose name="Name22">
                          <dgm:if name="Name23" func="var" arg="dir" op="equ" val="norm">
                            <dgm:alg type="hierChild">
                              <dgm:param type="linDir" val="fromL"/>
                            </dgm:alg>
                          </dgm:if>
                          <dgm:else name="Name24">
                            <dgm:alg type="hierChild">
                              <dgm:param type="linDir" val="fromR"/>
                            </dgm:alg>
                          </dgm:else>
                        </dgm:choose>
                        <dgm:shape xmlns:r="http://schemas.openxmlformats.org/officeDocument/2006/relationships" r:blip="">
                          <dgm:adjLst/>
                        </dgm:shape>
                        <dgm:presOf/>
                        <dgm:constrLst/>
                        <dgm:ruleLst/>
                        <dgm:forEach name="Name25" ref="repeat"/>
                      </dgm:layoutNode>
                    </dgm:layoutNode>
                  </dgm:forEach>
                </dgm:forEach>
              </dgm:layoutNode>
            </dgm:layoutNode>
          </dgm:forEach>
        </dgm:forEach>
      </dgm:layoutNode>
    </dgm:layoutNode>
    <dgm:layoutNode name="bgShapesFlow">
      <dgm:alg type="lin">
        <dgm:param type="linDir" val="fromT"/>
        <dgm:param type="nodeVertAlign" val="t"/>
        <dgm:param type="vertAlign" val="t"/>
        <dgm:param type="nodeHorzAlign" val="ctr"/>
      </dgm:alg>
      <dgm:shape xmlns:r="http://schemas.openxmlformats.org/officeDocument/2006/relationships" r:blip="">
        <dgm:adjLst/>
      </dgm:shape>
      <dgm:presOf/>
      <dgm:constrLst>
        <dgm:constr type="userB"/>
        <dgm:constr type="w" for="ch" forName="rectComp" refType="w"/>
        <dgm:constr type="h" for="ch" forName="rectComp" refType="h"/>
        <dgm:constr type="w" for="des" forName="bgRect" refType="w"/>
        <dgm:constr type="primFontSz" for="des" forName="bgRectTx" op="equ"/>
      </dgm:constrLst>
      <dgm:ruleLst/>
      <dgm:forEach name="Name26" axis="ch" ptType="node" st="2">
        <dgm:layoutNode name="rectComp">
          <dgm:alg type="composite">
            <dgm:param type="vertAlign" val="t"/>
            <dgm:param type="horzAlign" val="ctr"/>
          </dgm:alg>
          <dgm:shape xmlns:r="http://schemas.openxmlformats.org/officeDocument/2006/relationships" r:blip="">
            <dgm:adjLst/>
          </dgm:shape>
          <dgm:presOf/>
          <dgm:choose name="Name27">
            <dgm:if name="Name28" func="var" arg="dir" op="equ" val="norm">
              <dgm:constrLst>
                <dgm:constr type="userA"/>
                <dgm:constr type="l" for="ch" forName="bgRect"/>
                <dgm:constr type="t" for="ch" forName="bgRect"/>
                <dgm:constr type="h" for="ch" forName="bgRect" refType="userA" fact="1.2"/>
                <dgm:constr type="l" for="ch" forName="bgRectTx"/>
                <dgm:constr type="t" for="ch" forName="bgRectTx"/>
                <dgm:constr type="w" for="ch" forName="bgRectTx" refType="w" refFor="ch" refForName="bgRect" fact="0.3"/>
                <dgm:constr type="h" for="ch" forName="bgRectTx" refType="h" refFor="ch" refForName="bgRect" op="equ"/>
              </dgm:constrLst>
            </dgm:if>
            <dgm:else name="Name29">
              <dgm:constrLst>
                <dgm:constr type="userA"/>
                <dgm:constr type="l" for="ch" forName="bgRect"/>
                <dgm:constr type="t" for="ch" forName="bgRect"/>
                <dgm:constr type="h" for="ch" forName="bgRect" refType="userA" fact="1.2"/>
                <dgm:constr type="r" for="ch" forName="bgRectTx" refType="w"/>
                <dgm:constr type="t" for="ch" forName="bgRectTx"/>
                <dgm:constr type="w" for="ch" forName="bgRectTx" refType="w" refFor="ch" refForName="bgRect" fact="0.3"/>
                <dgm:constr type="h" for="ch" forName="bgRectTx" refType="h" refFor="ch" refForName="bgRect" op="equ"/>
              </dgm:constrLst>
            </dgm:else>
          </dgm:choose>
          <dgm:ruleLst/>
          <dgm:layoutNode name="bgRect" styleLbl="bgShp">
            <dgm:alg type="sp"/>
            <dgm:shape xmlns:r="http://schemas.openxmlformats.org/officeDocument/2006/relationships" type="roundRect" r:blip="" zOrderOff="-999">
              <dgm:adjLst>
                <dgm:adj idx="1" val="0.1"/>
              </dgm:adjLst>
            </dgm:shape>
            <dgm:presOf axis="desOrSelf" ptType="node"/>
            <dgm:constrLst/>
            <dgm:ruleLst/>
          </dgm:layoutNode>
          <dgm:layoutNode name="bgRectTx" styleLbl="bgShp">
            <dgm:varLst>
              <dgm:bulletEnabled val="1"/>
            </dgm:varLst>
            <dgm:alg type="tx"/>
            <dgm:presOf axis="desOrSelf" ptType="node"/>
            <dgm:shape xmlns:r="http://schemas.openxmlformats.org/officeDocument/2006/relationships" type="rect" r:blip="" zOrderOff="-999" hideGeom="1">
              <dgm:adjLst/>
            </dgm:shape>
            <dgm:constrLst>
              <dgm:constr type="primFontSz" val="65"/>
            </dgm:constrLst>
            <dgm:ruleLst>
              <dgm:rule type="primFontSz" val="5" fact="NaN" max="NaN"/>
            </dgm:ruleLst>
          </dgm:layoutNode>
        </dgm:layoutNode>
        <dgm:choose name="Name30">
          <dgm:if name="Name31" axis="self" ptType="node" func="revPos" op="gte" val="2">
            <dgm:layoutNode name="spComp">
              <dgm:alg type="composite">
                <dgm:param type="vertAlign" val="t"/>
                <dgm:param type="horzAlign" val="ctr"/>
              </dgm:alg>
              <dgm:shape xmlns:r="http://schemas.openxmlformats.org/officeDocument/2006/relationships" r:blip="">
                <dgm:adjLst/>
              </dgm:shape>
              <dgm:presOf/>
              <dgm:constrLst>
                <dgm:constr type="userA"/>
                <dgm:constr type="userB"/>
                <dgm:constr type="l" for="ch" forName="vSp"/>
                <dgm:constr type="t" for="ch" forName="vSp"/>
                <dgm:constr type="h" for="ch" forName="vSp" refType="userB"/>
                <dgm:constr type="hOff" for="ch" forName="vSp" refType="userA" fact="-0.2"/>
              </dgm:constrLst>
              <dgm:ruleLst/>
              <dgm:layoutNode name="vSp">
                <dgm:alg type="sp"/>
                <dgm:shape xmlns:r="http://schemas.openxmlformats.org/officeDocument/2006/relationships" r:blip="">
                  <dgm:adjLst/>
                </dgm:shape>
                <dgm:presOf/>
                <dgm:constrLst/>
                <dgm:ruleLst/>
              </dgm:layoutNode>
            </dgm:layoutNode>
          </dgm:if>
          <dgm:else name="Name32"/>
        </dgm:choose>
      </dgm:forEach>
    </dgm:layoutNode>
  </dgm:layoutNode>
</dgm:layoutDef>
</file>

<file path=ppt/diagrams/layout4.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rawings/_rels/vmlDrawing1.vml.rels><?xml version="1.0" encoding="UTF-8" standalone="yes"?>
<Relationships xmlns="http://schemas.openxmlformats.org/package/2006/relationships"><Relationship Id="rId1" Type="http://schemas.openxmlformats.org/officeDocument/2006/relationships/image" Target="../media/image22.emf"/></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24930" name="Rectangle 2"/>
          <p:cNvSpPr>
            <a:spLocks noGrp="1" noChangeArrowheads="1"/>
          </p:cNvSpPr>
          <p:nvPr>
            <p:ph type="hdr" sz="quarter"/>
          </p:nvPr>
        </p:nvSpPr>
        <p:spPr bwMode="auto">
          <a:xfrm>
            <a:off x="0" y="0"/>
            <a:ext cx="2971800" cy="46513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a:lvl1pPr>
          </a:lstStyle>
          <a:p>
            <a:pPr>
              <a:defRPr/>
            </a:pPr>
            <a:endParaRPr lang="en-US"/>
          </a:p>
        </p:txBody>
      </p:sp>
      <p:sp>
        <p:nvSpPr>
          <p:cNvPr id="124931" name="Rectangle 3"/>
          <p:cNvSpPr>
            <a:spLocks noGrp="1" noChangeArrowheads="1"/>
          </p:cNvSpPr>
          <p:nvPr>
            <p:ph type="dt" sz="quarter" idx="1"/>
          </p:nvPr>
        </p:nvSpPr>
        <p:spPr bwMode="auto">
          <a:xfrm>
            <a:off x="3884613" y="0"/>
            <a:ext cx="2971800" cy="46513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a:lvl1pPr>
          </a:lstStyle>
          <a:p>
            <a:pPr>
              <a:defRPr/>
            </a:pPr>
            <a:endParaRPr lang="en-US"/>
          </a:p>
        </p:txBody>
      </p:sp>
      <p:sp>
        <p:nvSpPr>
          <p:cNvPr id="124932" name="Rectangle 4"/>
          <p:cNvSpPr>
            <a:spLocks noGrp="1" noChangeArrowheads="1"/>
          </p:cNvSpPr>
          <p:nvPr>
            <p:ph type="ftr" sz="quarter" idx="2"/>
          </p:nvPr>
        </p:nvSpPr>
        <p:spPr bwMode="auto">
          <a:xfrm>
            <a:off x="0" y="8829675"/>
            <a:ext cx="2971800" cy="465138"/>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a:lvl1pPr>
          </a:lstStyle>
          <a:p>
            <a:pPr>
              <a:defRPr/>
            </a:pPr>
            <a:endParaRPr lang="en-US"/>
          </a:p>
        </p:txBody>
      </p:sp>
      <p:sp>
        <p:nvSpPr>
          <p:cNvPr id="124933" name="Rectangle 5"/>
          <p:cNvSpPr>
            <a:spLocks noGrp="1" noChangeArrowheads="1"/>
          </p:cNvSpPr>
          <p:nvPr>
            <p:ph type="sldNum" sz="quarter" idx="3"/>
          </p:nvPr>
        </p:nvSpPr>
        <p:spPr bwMode="auto">
          <a:xfrm>
            <a:off x="3884613" y="8829675"/>
            <a:ext cx="2971800" cy="465138"/>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lvl1pPr>
          </a:lstStyle>
          <a:p>
            <a:pPr>
              <a:defRPr/>
            </a:pPr>
            <a:fld id="{C159FCFF-B0B2-4422-8F75-BB9A22C7E9BE}" type="slidenum">
              <a:rPr lang="en-US"/>
              <a:pPr>
                <a:defRPr/>
              </a:pPr>
              <a:t>‹#›</a:t>
            </a:fld>
            <a:endParaRPr lang="en-US"/>
          </a:p>
        </p:txBody>
      </p:sp>
    </p:spTree>
    <p:extLst>
      <p:ext uri="{BB962C8B-B14F-4D97-AF65-F5344CB8AC3E}">
        <p14:creationId xmlns:p14="http://schemas.microsoft.com/office/powerpoint/2010/main" val="173717953"/>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6018" name="Rectangle 2"/>
          <p:cNvSpPr>
            <a:spLocks noGrp="1" noChangeArrowheads="1"/>
          </p:cNvSpPr>
          <p:nvPr>
            <p:ph type="hdr" sz="quarter"/>
          </p:nvPr>
        </p:nvSpPr>
        <p:spPr bwMode="auto">
          <a:xfrm>
            <a:off x="0" y="0"/>
            <a:ext cx="2971800" cy="46513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a:lvl1pPr>
          </a:lstStyle>
          <a:p>
            <a:pPr>
              <a:defRPr/>
            </a:pPr>
            <a:endParaRPr lang="en-US"/>
          </a:p>
        </p:txBody>
      </p:sp>
      <p:sp>
        <p:nvSpPr>
          <p:cNvPr id="86019" name="Rectangle 3"/>
          <p:cNvSpPr>
            <a:spLocks noGrp="1" noChangeArrowheads="1"/>
          </p:cNvSpPr>
          <p:nvPr>
            <p:ph type="dt" idx="1"/>
          </p:nvPr>
        </p:nvSpPr>
        <p:spPr bwMode="auto">
          <a:xfrm>
            <a:off x="3884613" y="0"/>
            <a:ext cx="2971800" cy="46513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a:lvl1pPr>
          </a:lstStyle>
          <a:p>
            <a:pPr>
              <a:defRPr/>
            </a:pPr>
            <a:endParaRPr lang="en-US"/>
          </a:p>
        </p:txBody>
      </p:sp>
      <p:sp>
        <p:nvSpPr>
          <p:cNvPr id="36868" name="Rectangle 4"/>
          <p:cNvSpPr>
            <a:spLocks noGrp="1" noRot="1" noChangeAspect="1" noChangeArrowheads="1" noTextEdit="1"/>
          </p:cNvSpPr>
          <p:nvPr>
            <p:ph type="sldImg" idx="2"/>
          </p:nvPr>
        </p:nvSpPr>
        <p:spPr bwMode="auto">
          <a:xfrm>
            <a:off x="1104900" y="696913"/>
            <a:ext cx="4648200" cy="3486150"/>
          </a:xfrm>
          <a:prstGeom prst="rect">
            <a:avLst/>
          </a:prstGeom>
          <a:noFill/>
          <a:ln w="9525">
            <a:solidFill>
              <a:srgbClr val="000000"/>
            </a:solidFill>
            <a:miter lim="800000"/>
            <a:headEnd/>
            <a:tailEnd/>
          </a:ln>
        </p:spPr>
      </p:sp>
      <p:sp>
        <p:nvSpPr>
          <p:cNvPr id="86021" name="Rectangle 5"/>
          <p:cNvSpPr>
            <a:spLocks noGrp="1" noChangeArrowheads="1"/>
          </p:cNvSpPr>
          <p:nvPr>
            <p:ph type="body" sz="quarter" idx="3"/>
          </p:nvPr>
        </p:nvSpPr>
        <p:spPr bwMode="auto">
          <a:xfrm>
            <a:off x="685800" y="4416425"/>
            <a:ext cx="5486400" cy="41830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p>
        </p:txBody>
      </p:sp>
      <p:sp>
        <p:nvSpPr>
          <p:cNvPr id="86022" name="Rectangle 6"/>
          <p:cNvSpPr>
            <a:spLocks noGrp="1" noChangeArrowheads="1"/>
          </p:cNvSpPr>
          <p:nvPr>
            <p:ph type="ftr" sz="quarter" idx="4"/>
          </p:nvPr>
        </p:nvSpPr>
        <p:spPr bwMode="auto">
          <a:xfrm>
            <a:off x="0" y="8829675"/>
            <a:ext cx="2971800" cy="465138"/>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a:lvl1pPr>
          </a:lstStyle>
          <a:p>
            <a:pPr>
              <a:defRPr/>
            </a:pPr>
            <a:endParaRPr lang="en-US"/>
          </a:p>
        </p:txBody>
      </p:sp>
      <p:sp>
        <p:nvSpPr>
          <p:cNvPr id="86023" name="Rectangle 7"/>
          <p:cNvSpPr>
            <a:spLocks noGrp="1" noChangeArrowheads="1"/>
          </p:cNvSpPr>
          <p:nvPr>
            <p:ph type="sldNum" sz="quarter" idx="5"/>
          </p:nvPr>
        </p:nvSpPr>
        <p:spPr bwMode="auto">
          <a:xfrm>
            <a:off x="3884613" y="8829675"/>
            <a:ext cx="2971800" cy="465138"/>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lvl1pPr>
          </a:lstStyle>
          <a:p>
            <a:pPr>
              <a:defRPr/>
            </a:pPr>
            <a:fld id="{C5AA487E-D0B4-429A-8625-3DAD611C06D9}" type="slidenum">
              <a:rPr lang="en-US"/>
              <a:pPr>
                <a:defRPr/>
              </a:pPr>
              <a:t>‹#›</a:t>
            </a:fld>
            <a:endParaRPr lang="en-US"/>
          </a:p>
        </p:txBody>
      </p:sp>
    </p:spTree>
    <p:extLst>
      <p:ext uri="{BB962C8B-B14F-4D97-AF65-F5344CB8AC3E}">
        <p14:creationId xmlns:p14="http://schemas.microsoft.com/office/powerpoint/2010/main" val="1360873042"/>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mn-ea"/>
        <a:cs typeface="+mn-cs"/>
      </a:defRPr>
    </a:lvl1pPr>
    <a:lvl2pPr marL="457200" algn="l" rtl="0" eaLnBrk="0" fontAlgn="base" hangingPunct="0">
      <a:spcBef>
        <a:spcPct val="30000"/>
      </a:spcBef>
      <a:spcAft>
        <a:spcPct val="0"/>
      </a:spcAft>
      <a:defRPr sz="1200" kern="1200">
        <a:solidFill>
          <a:schemeClr val="tx1"/>
        </a:solidFill>
        <a:latin typeface="Arial" charset="0"/>
        <a:ea typeface="+mn-ea"/>
        <a:cs typeface="+mn-cs"/>
      </a:defRPr>
    </a:lvl2pPr>
    <a:lvl3pPr marL="914400" algn="l" rtl="0" eaLnBrk="0" fontAlgn="base" hangingPunct="0">
      <a:spcBef>
        <a:spcPct val="30000"/>
      </a:spcBef>
      <a:spcAft>
        <a:spcPct val="0"/>
      </a:spcAft>
      <a:defRPr sz="1200" kern="1200">
        <a:solidFill>
          <a:schemeClr val="tx1"/>
        </a:solidFill>
        <a:latin typeface="Arial" charset="0"/>
        <a:ea typeface="+mn-ea"/>
        <a:cs typeface="+mn-cs"/>
      </a:defRPr>
    </a:lvl3pPr>
    <a:lvl4pPr marL="1371600" algn="l" rtl="0" eaLnBrk="0" fontAlgn="base" hangingPunct="0">
      <a:spcBef>
        <a:spcPct val="30000"/>
      </a:spcBef>
      <a:spcAft>
        <a:spcPct val="0"/>
      </a:spcAft>
      <a:defRPr sz="1200" kern="1200">
        <a:solidFill>
          <a:schemeClr val="tx1"/>
        </a:solidFill>
        <a:latin typeface="Arial" charset="0"/>
        <a:ea typeface="+mn-ea"/>
        <a:cs typeface="+mn-cs"/>
      </a:defRPr>
    </a:lvl4pPr>
    <a:lvl5pPr marL="1828800" algn="l" rtl="0" eaLnBrk="0" fontAlgn="base" hangingPunct="0">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5.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6.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7.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8.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0.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5.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6.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7.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8.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9.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2.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3.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4.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5.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6.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8.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9.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0.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2.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3.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4.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5.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7.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0.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4.xml"/></Relationships>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5.xml"/></Relationships>
</file>

<file path=ppt/notesSlides/_rels/notesSlide3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7.xml"/></Relationships>
</file>

<file path=ppt/notesSlides/_rels/notesSlide3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54.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0" fontAlgn="base" latinLnBrk="0" hangingPunct="0">
              <a:lnSpc>
                <a:spcPct val="100000"/>
              </a:lnSpc>
              <a:spcBef>
                <a:spcPct val="30000"/>
              </a:spcBef>
              <a:spcAft>
                <a:spcPct val="0"/>
              </a:spcAft>
              <a:buClrTx/>
              <a:buSzTx/>
              <a:buFontTx/>
              <a:buNone/>
              <a:tabLst/>
              <a:defRPr/>
            </a:pPr>
            <a:r>
              <a:rPr lang="en-US" dirty="0" smtClean="0"/>
              <a:t>This presentation</a:t>
            </a:r>
            <a:r>
              <a:rPr lang="en-US" baseline="0" dirty="0" smtClean="0"/>
              <a:t> is broken up into 6 parts – The Basics; Lobbying; Leadership; Legislation; How to Read A Bill;  Influencers</a:t>
            </a:r>
            <a:endParaRPr lang="en-US" dirty="0" smtClean="0"/>
          </a:p>
          <a:p>
            <a:endParaRPr lang="en-US" dirty="0"/>
          </a:p>
        </p:txBody>
      </p:sp>
      <p:sp>
        <p:nvSpPr>
          <p:cNvPr id="4" name="Slide Number Placeholder 3"/>
          <p:cNvSpPr>
            <a:spLocks noGrp="1"/>
          </p:cNvSpPr>
          <p:nvPr>
            <p:ph type="sldNum" sz="quarter" idx="10"/>
          </p:nvPr>
        </p:nvSpPr>
        <p:spPr/>
        <p:txBody>
          <a:bodyPr/>
          <a:lstStyle/>
          <a:p>
            <a:pPr>
              <a:defRPr/>
            </a:pPr>
            <a:fld id="{C5AA487E-D0B4-429A-8625-3DAD611C06D9}" type="slidenum">
              <a:rPr lang="en-US" smtClean="0"/>
              <a:pPr>
                <a:defRPr/>
              </a:pPr>
              <a:t>1</a:t>
            </a:fld>
            <a:endParaRPr lang="en-US"/>
          </a:p>
        </p:txBody>
      </p:sp>
    </p:spTree>
    <p:extLst>
      <p:ext uri="{BB962C8B-B14F-4D97-AF65-F5344CB8AC3E}">
        <p14:creationId xmlns:p14="http://schemas.microsoft.com/office/powerpoint/2010/main" val="204877182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This presentation</a:t>
            </a:r>
            <a:r>
              <a:rPr lang="en-US" baseline="0" dirty="0" smtClean="0"/>
              <a:t> is broken up into 3 parts – The Basics; Lobbying; and Website and Legislation</a:t>
            </a:r>
            <a:endParaRPr lang="en-US" dirty="0"/>
          </a:p>
        </p:txBody>
      </p:sp>
      <p:sp>
        <p:nvSpPr>
          <p:cNvPr id="4" name="Slide Number Placeholder 3"/>
          <p:cNvSpPr>
            <a:spLocks noGrp="1"/>
          </p:cNvSpPr>
          <p:nvPr>
            <p:ph type="sldNum" sz="quarter" idx="10"/>
          </p:nvPr>
        </p:nvSpPr>
        <p:spPr/>
        <p:txBody>
          <a:bodyPr/>
          <a:lstStyle/>
          <a:p>
            <a:pPr>
              <a:defRPr/>
            </a:pPr>
            <a:fld id="{9A91B92B-DA53-4D9D-BF41-BFBF435935BB}" type="slidenum">
              <a:rPr lang="en-US" smtClean="0"/>
              <a:pPr>
                <a:defRPr/>
              </a:pPr>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To find your district: </a:t>
            </a:r>
          </a:p>
          <a:p>
            <a:r>
              <a:rPr lang="en-US" dirty="0" smtClean="0"/>
              <a:t>Click on:</a:t>
            </a:r>
          </a:p>
          <a:p>
            <a:pPr marL="228600" indent="-228600">
              <a:buFont typeface="+mj-lt"/>
              <a:buAutoNum type="arabicPeriod"/>
            </a:pPr>
            <a:r>
              <a:rPr lang="en-US" dirty="0" smtClean="0"/>
              <a:t> </a:t>
            </a:r>
            <a:r>
              <a:rPr lang="en-US" dirty="0" err="1" smtClean="0"/>
              <a:t>oklegislature.gov</a:t>
            </a:r>
            <a:endParaRPr lang="en-US" dirty="0" smtClean="0"/>
          </a:p>
          <a:p>
            <a:pPr marL="228600" indent="-228600">
              <a:buFont typeface="+mj-lt"/>
              <a:buAutoNum type="arabicPeriod"/>
            </a:pPr>
            <a:r>
              <a:rPr lang="en-US" dirty="0" smtClean="0"/>
              <a:t>House</a:t>
            </a:r>
            <a:r>
              <a:rPr lang="en-US" baseline="0" dirty="0" smtClean="0"/>
              <a:t> or Senate Home Page</a:t>
            </a:r>
          </a:p>
          <a:p>
            <a:pPr marL="228600" indent="-228600">
              <a:buFont typeface="+mj-lt"/>
              <a:buAutoNum type="arabicPeriod"/>
            </a:pPr>
            <a:r>
              <a:rPr lang="en-US" baseline="0" dirty="0" smtClean="0"/>
              <a:t>Information</a:t>
            </a:r>
          </a:p>
          <a:p>
            <a:pPr marL="228600" indent="-228600">
              <a:buFont typeface="+mj-lt"/>
              <a:buAutoNum type="arabicPeriod"/>
            </a:pPr>
            <a:r>
              <a:rPr lang="en-US" baseline="0" dirty="0" smtClean="0"/>
              <a:t>House District Maps</a:t>
            </a:r>
            <a:endParaRPr lang="en-US" dirty="0" smtClean="0"/>
          </a:p>
          <a:p>
            <a:endParaRPr lang="en-US" dirty="0"/>
          </a:p>
        </p:txBody>
      </p:sp>
      <p:sp>
        <p:nvSpPr>
          <p:cNvPr id="4" name="Slide Number Placeholder 3"/>
          <p:cNvSpPr>
            <a:spLocks noGrp="1"/>
          </p:cNvSpPr>
          <p:nvPr>
            <p:ph type="sldNum" sz="quarter" idx="10"/>
          </p:nvPr>
        </p:nvSpPr>
        <p:spPr/>
        <p:txBody>
          <a:bodyPr/>
          <a:lstStyle/>
          <a:p>
            <a:pPr>
              <a:defRPr/>
            </a:pPr>
            <a:fld id="{C5AA487E-D0B4-429A-8625-3DAD611C06D9}" type="slidenum">
              <a:rPr lang="en-US" smtClean="0"/>
              <a:pPr>
                <a:defRPr/>
              </a:pPr>
              <a:t>4</a:t>
            </a:fld>
            <a:endParaRPr lang="en-US"/>
          </a:p>
        </p:txBody>
      </p:sp>
    </p:spTree>
    <p:extLst>
      <p:ext uri="{BB962C8B-B14F-4D97-AF65-F5344CB8AC3E}">
        <p14:creationId xmlns:p14="http://schemas.microsoft.com/office/powerpoint/2010/main" val="316852870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Discuss</a:t>
            </a:r>
            <a:r>
              <a:rPr lang="en-US" baseline="0" dirty="0" smtClean="0"/>
              <a:t> the various options - </a:t>
            </a:r>
          </a:p>
          <a:p>
            <a:pPr marL="228600" indent="-228600">
              <a:buFont typeface="+mj-lt"/>
              <a:buAutoNum type="arabicPeriod"/>
            </a:pPr>
            <a:r>
              <a:rPr lang="en-US" baseline="0" dirty="0" smtClean="0"/>
              <a:t>How to find House and Senate Home Page</a:t>
            </a:r>
          </a:p>
          <a:p>
            <a:pPr marL="228600" indent="-228600">
              <a:buFont typeface="+mj-lt"/>
              <a:buAutoNum type="arabicPeriod"/>
            </a:pPr>
            <a:r>
              <a:rPr lang="en-US" baseline="0" dirty="0" smtClean="0"/>
              <a:t>Find My Legislator including phone and email</a:t>
            </a:r>
          </a:p>
          <a:p>
            <a:pPr marL="228600" indent="-228600">
              <a:buFont typeface="+mj-lt"/>
              <a:buAutoNum type="arabicPeriod"/>
            </a:pPr>
            <a:r>
              <a:rPr lang="en-US" baseline="0" dirty="0" smtClean="0"/>
              <a:t>List of Legislators</a:t>
            </a:r>
          </a:p>
          <a:p>
            <a:pPr marL="228600" indent="-228600">
              <a:buFont typeface="+mj-lt"/>
              <a:buAutoNum type="arabicPeriod"/>
            </a:pPr>
            <a:r>
              <a:rPr lang="en-US" baseline="0" dirty="0" smtClean="0"/>
              <a:t>Find Legislation</a:t>
            </a:r>
          </a:p>
          <a:p>
            <a:pPr marL="228600" indent="-228600">
              <a:buFont typeface="+mj-lt"/>
              <a:buAutoNum type="arabicPeriod"/>
            </a:pPr>
            <a:r>
              <a:rPr lang="en-US" baseline="0" dirty="0" smtClean="0"/>
              <a:t>Watch Video from anywhere</a:t>
            </a:r>
          </a:p>
          <a:p>
            <a:pPr marL="228600" indent="-228600">
              <a:buFont typeface="+mj-lt"/>
              <a:buAutoNum type="arabicPeriod"/>
            </a:pPr>
            <a:r>
              <a:rPr lang="en-US" baseline="0" dirty="0" smtClean="0"/>
              <a:t>Track Bills</a:t>
            </a:r>
          </a:p>
          <a:p>
            <a:pPr marL="228600" indent="-228600">
              <a:buFont typeface="+mj-lt"/>
              <a:buAutoNum type="arabicPeriod"/>
            </a:pPr>
            <a:r>
              <a:rPr lang="en-US" baseline="0" dirty="0" smtClean="0"/>
              <a:t>Find Committees</a:t>
            </a:r>
            <a:endParaRPr lang="en-US" dirty="0"/>
          </a:p>
        </p:txBody>
      </p:sp>
      <p:sp>
        <p:nvSpPr>
          <p:cNvPr id="4" name="Slide Number Placeholder 3"/>
          <p:cNvSpPr>
            <a:spLocks noGrp="1"/>
          </p:cNvSpPr>
          <p:nvPr>
            <p:ph type="sldNum" sz="quarter" idx="10"/>
          </p:nvPr>
        </p:nvSpPr>
        <p:spPr/>
        <p:txBody>
          <a:bodyPr/>
          <a:lstStyle/>
          <a:p>
            <a:pPr>
              <a:defRPr/>
            </a:pPr>
            <a:fld id="{C5AA487E-D0B4-429A-8625-3DAD611C06D9}" type="slidenum">
              <a:rPr lang="en-US" smtClean="0"/>
              <a:pPr>
                <a:defRPr/>
              </a:pPr>
              <a:t>5</a:t>
            </a:fld>
            <a:endParaRPr lang="en-US"/>
          </a:p>
        </p:txBody>
      </p:sp>
    </p:spTree>
    <p:extLst>
      <p:ext uri="{BB962C8B-B14F-4D97-AF65-F5344CB8AC3E}">
        <p14:creationId xmlns:p14="http://schemas.microsoft.com/office/powerpoint/2010/main" val="215305526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pPr>
              <a:defRPr/>
            </a:pPr>
            <a:fld id="{9A91B92B-DA53-4D9D-BF41-BFBF435935BB}" type="slidenum">
              <a:rPr lang="en-US" smtClean="0"/>
              <a:pPr>
                <a:defRPr/>
              </a:pPr>
              <a:t>6</a:t>
            </a:fld>
            <a:endParaRPr 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This presentation</a:t>
            </a:r>
            <a:r>
              <a:rPr lang="en-US" baseline="0" dirty="0" smtClean="0"/>
              <a:t> is broken up into 3 parts – The Basics; Lobbying; and Website and Legislation</a:t>
            </a:r>
            <a:endParaRPr lang="en-US" dirty="0"/>
          </a:p>
        </p:txBody>
      </p:sp>
      <p:sp>
        <p:nvSpPr>
          <p:cNvPr id="4" name="Slide Number Placeholder 3"/>
          <p:cNvSpPr>
            <a:spLocks noGrp="1"/>
          </p:cNvSpPr>
          <p:nvPr>
            <p:ph type="sldNum" sz="quarter" idx="10"/>
          </p:nvPr>
        </p:nvSpPr>
        <p:spPr/>
        <p:txBody>
          <a:bodyPr/>
          <a:lstStyle/>
          <a:p>
            <a:pPr>
              <a:defRPr/>
            </a:pPr>
            <a:fld id="{9A91B92B-DA53-4D9D-BF41-BFBF435935BB}" type="slidenum">
              <a:rPr lang="en-US" smtClean="0"/>
              <a:pPr>
                <a:defRPr/>
              </a:pPr>
              <a:t>7</a:t>
            </a:fld>
            <a:endParaRPr 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This presentation</a:t>
            </a:r>
            <a:r>
              <a:rPr lang="en-US" baseline="0" dirty="0" smtClean="0"/>
              <a:t> is broken up into 3 parts – The Basics; Lobbying; and Website and Legislation</a:t>
            </a:r>
            <a:endParaRPr lang="en-US" dirty="0"/>
          </a:p>
        </p:txBody>
      </p:sp>
      <p:sp>
        <p:nvSpPr>
          <p:cNvPr id="4" name="Slide Number Placeholder 3"/>
          <p:cNvSpPr>
            <a:spLocks noGrp="1"/>
          </p:cNvSpPr>
          <p:nvPr>
            <p:ph type="sldNum" sz="quarter" idx="10"/>
          </p:nvPr>
        </p:nvSpPr>
        <p:spPr/>
        <p:txBody>
          <a:bodyPr/>
          <a:lstStyle/>
          <a:p>
            <a:pPr>
              <a:defRPr/>
            </a:pPr>
            <a:fld id="{9A91B92B-DA53-4D9D-BF41-BFBF435935BB}" type="slidenum">
              <a:rPr lang="en-US" smtClean="0"/>
              <a:pPr>
                <a:defRPr/>
              </a:pPr>
              <a:t>8</a:t>
            </a:fld>
            <a:endParaRPr 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Show examples</a:t>
            </a:r>
            <a:r>
              <a:rPr lang="en-US" baseline="0" dirty="0" smtClean="0"/>
              <a:t> of bulleted handouts</a:t>
            </a:r>
            <a:endParaRPr lang="en-US" dirty="0"/>
          </a:p>
        </p:txBody>
      </p:sp>
      <p:sp>
        <p:nvSpPr>
          <p:cNvPr id="4" name="Slide Number Placeholder 3"/>
          <p:cNvSpPr>
            <a:spLocks noGrp="1"/>
          </p:cNvSpPr>
          <p:nvPr>
            <p:ph type="sldNum" sz="quarter" idx="10"/>
          </p:nvPr>
        </p:nvSpPr>
        <p:spPr/>
        <p:txBody>
          <a:bodyPr/>
          <a:lstStyle/>
          <a:p>
            <a:pPr>
              <a:defRPr/>
            </a:pPr>
            <a:fld id="{C5AA487E-D0B4-429A-8625-3DAD611C06D9}" type="slidenum">
              <a:rPr lang="en-US" smtClean="0"/>
              <a:pPr>
                <a:defRPr/>
              </a:pPr>
              <a:t>10</a:t>
            </a:fld>
            <a:endParaRPr lang="en-US"/>
          </a:p>
        </p:txBody>
      </p:sp>
    </p:spTree>
    <p:extLst>
      <p:ext uri="{BB962C8B-B14F-4D97-AF65-F5344CB8AC3E}">
        <p14:creationId xmlns:p14="http://schemas.microsoft.com/office/powerpoint/2010/main" val="65287370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Slide Image Placeholder 1"/>
          <p:cNvSpPr>
            <a:spLocks noGrp="1" noRot="1" noChangeAspect="1" noTextEdit="1"/>
          </p:cNvSpPr>
          <p:nvPr>
            <p:ph type="sldImg"/>
          </p:nvPr>
        </p:nvSpPr>
        <p:spPr>
          <a:ln/>
        </p:spPr>
      </p:sp>
      <p:sp>
        <p:nvSpPr>
          <p:cNvPr id="39939" name="Notes Placeholder 2"/>
          <p:cNvSpPr>
            <a:spLocks noGrp="1"/>
          </p:cNvSpPr>
          <p:nvPr>
            <p:ph type="body" idx="1"/>
          </p:nvPr>
        </p:nvSpPr>
        <p:spPr>
          <a:noFill/>
          <a:ln/>
        </p:spPr>
        <p:txBody>
          <a:bodyPr/>
          <a:lstStyle/>
          <a:p>
            <a:pPr eaLnBrk="1" hangingPunct="1"/>
            <a:r>
              <a:rPr lang="en-US" smtClean="0"/>
              <a:t>Look at all the artwork, admire the dome, and locate the restrooms.  Get it all out of your system before session starts!</a:t>
            </a:r>
          </a:p>
        </p:txBody>
      </p:sp>
      <p:sp>
        <p:nvSpPr>
          <p:cNvPr id="39940" name="Slide Number Placeholder 3"/>
          <p:cNvSpPr>
            <a:spLocks noGrp="1"/>
          </p:cNvSpPr>
          <p:nvPr>
            <p:ph type="sldNum" sz="quarter" idx="5"/>
          </p:nvPr>
        </p:nvSpPr>
        <p:spPr>
          <a:noFill/>
        </p:spPr>
        <p:txBody>
          <a:bodyPr/>
          <a:lstStyle/>
          <a:p>
            <a:fld id="{B2F16312-71EB-4F43-93FB-8EA99ED5E788}" type="slidenum">
              <a:rPr lang="en-US" smtClean="0"/>
              <a:pPr/>
              <a:t>15</a:t>
            </a:fld>
            <a:endParaRPr lang="en-US" smtClean="0"/>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Slide Image Placeholder 1"/>
          <p:cNvSpPr>
            <a:spLocks noGrp="1" noRot="1" noChangeAspect="1" noTextEdit="1"/>
          </p:cNvSpPr>
          <p:nvPr>
            <p:ph type="sldImg"/>
          </p:nvPr>
        </p:nvSpPr>
        <p:spPr>
          <a:ln/>
        </p:spPr>
      </p:sp>
      <p:sp>
        <p:nvSpPr>
          <p:cNvPr id="40963" name="Notes Placeholder 2"/>
          <p:cNvSpPr>
            <a:spLocks noGrp="1"/>
          </p:cNvSpPr>
          <p:nvPr>
            <p:ph type="body" idx="1"/>
          </p:nvPr>
        </p:nvSpPr>
        <p:spPr>
          <a:noFill/>
          <a:ln/>
        </p:spPr>
        <p:txBody>
          <a:bodyPr/>
          <a:lstStyle/>
          <a:p>
            <a:pPr eaLnBrk="1" hangingPunct="1"/>
            <a:r>
              <a:rPr lang="en-US" smtClean="0"/>
              <a:t>Admire the dome!</a:t>
            </a:r>
          </a:p>
        </p:txBody>
      </p:sp>
      <p:sp>
        <p:nvSpPr>
          <p:cNvPr id="40964" name="Slide Number Placeholder 3"/>
          <p:cNvSpPr>
            <a:spLocks noGrp="1"/>
          </p:cNvSpPr>
          <p:nvPr>
            <p:ph type="sldNum" sz="quarter" idx="5"/>
          </p:nvPr>
        </p:nvSpPr>
        <p:spPr>
          <a:noFill/>
        </p:spPr>
        <p:txBody>
          <a:bodyPr/>
          <a:lstStyle/>
          <a:p>
            <a:fld id="{48508208-9AC9-4D6F-AE68-F123B7A0A6B7}" type="slidenum">
              <a:rPr lang="en-US" smtClean="0"/>
              <a:pPr/>
              <a:t>16</a:t>
            </a:fld>
            <a:endParaRPr lang="en-US" smtClean="0"/>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Slide Image Placeholder 1"/>
          <p:cNvSpPr>
            <a:spLocks noGrp="1" noRot="1" noChangeAspect="1" noTextEdit="1"/>
          </p:cNvSpPr>
          <p:nvPr>
            <p:ph type="sldImg"/>
          </p:nvPr>
        </p:nvSpPr>
        <p:spPr>
          <a:ln/>
        </p:spPr>
      </p:sp>
      <p:sp>
        <p:nvSpPr>
          <p:cNvPr id="41987" name="Notes Placeholder 2"/>
          <p:cNvSpPr>
            <a:spLocks noGrp="1"/>
          </p:cNvSpPr>
          <p:nvPr>
            <p:ph type="body" idx="1"/>
          </p:nvPr>
        </p:nvSpPr>
        <p:spPr>
          <a:noFill/>
          <a:ln/>
        </p:spPr>
        <p:txBody>
          <a:bodyPr/>
          <a:lstStyle/>
          <a:p>
            <a:pPr eaLnBrk="1" hangingPunct="1"/>
            <a:r>
              <a:rPr lang="en-US" smtClean="0"/>
              <a:t>Legislative Assistants are a great help and can help you schedule time with your legislator.   BE POLITE TO THEM – THEY CAN OR THEY CAN HINDER…</a:t>
            </a:r>
          </a:p>
        </p:txBody>
      </p:sp>
      <p:sp>
        <p:nvSpPr>
          <p:cNvPr id="41988" name="Slide Number Placeholder 3"/>
          <p:cNvSpPr>
            <a:spLocks noGrp="1"/>
          </p:cNvSpPr>
          <p:nvPr>
            <p:ph type="sldNum" sz="quarter" idx="5"/>
          </p:nvPr>
        </p:nvSpPr>
        <p:spPr>
          <a:noFill/>
        </p:spPr>
        <p:txBody>
          <a:bodyPr/>
          <a:lstStyle/>
          <a:p>
            <a:fld id="{BAABF422-60E1-4B74-84DB-4F37CC832210}" type="slidenum">
              <a:rPr lang="en-US" smtClean="0"/>
              <a:pPr/>
              <a:t>17</a:t>
            </a:fld>
            <a:endParaRPr lang="en-US" smtClean="0"/>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Slide Image Placeholder 1"/>
          <p:cNvSpPr>
            <a:spLocks noGrp="1" noRot="1" noChangeAspect="1" noTextEdit="1"/>
          </p:cNvSpPr>
          <p:nvPr>
            <p:ph type="sldImg"/>
          </p:nvPr>
        </p:nvSpPr>
        <p:spPr>
          <a:ln/>
        </p:spPr>
      </p:sp>
      <p:sp>
        <p:nvSpPr>
          <p:cNvPr id="43011" name="Notes Placeholder 2"/>
          <p:cNvSpPr>
            <a:spLocks noGrp="1"/>
          </p:cNvSpPr>
          <p:nvPr>
            <p:ph type="body" idx="1"/>
          </p:nvPr>
        </p:nvSpPr>
        <p:spPr>
          <a:noFill/>
          <a:ln/>
        </p:spPr>
        <p:txBody>
          <a:bodyPr/>
          <a:lstStyle/>
          <a:p>
            <a:pPr eaLnBrk="1" hangingPunct="1"/>
            <a:r>
              <a:rPr lang="en-US" smtClean="0"/>
              <a:t>House Chamber.  Arrow is pointing to the “Score Board” – an electronic board which lists the legislator’s name, bill number, and vote Y or N.</a:t>
            </a:r>
          </a:p>
        </p:txBody>
      </p:sp>
      <p:sp>
        <p:nvSpPr>
          <p:cNvPr id="43012" name="Slide Number Placeholder 3"/>
          <p:cNvSpPr>
            <a:spLocks noGrp="1"/>
          </p:cNvSpPr>
          <p:nvPr>
            <p:ph type="sldNum" sz="quarter" idx="5"/>
          </p:nvPr>
        </p:nvSpPr>
        <p:spPr>
          <a:noFill/>
        </p:spPr>
        <p:txBody>
          <a:bodyPr/>
          <a:lstStyle/>
          <a:p>
            <a:fld id="{511500EF-2907-4CC2-B0BD-71BE688EB2DF}" type="slidenum">
              <a:rPr lang="en-US" smtClean="0"/>
              <a:pPr/>
              <a:t>18</a:t>
            </a:fld>
            <a:endParaRPr lang="en-US" smtClean="0"/>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This presentation</a:t>
            </a:r>
            <a:r>
              <a:rPr lang="en-US" baseline="0" dirty="0" smtClean="0"/>
              <a:t> is broken up into 3 parts – The Basics; Lobbying; and Website and Legislation</a:t>
            </a:r>
            <a:endParaRPr lang="en-US" dirty="0"/>
          </a:p>
        </p:txBody>
      </p:sp>
      <p:sp>
        <p:nvSpPr>
          <p:cNvPr id="4" name="Slide Number Placeholder 3"/>
          <p:cNvSpPr>
            <a:spLocks noGrp="1"/>
          </p:cNvSpPr>
          <p:nvPr>
            <p:ph type="sldNum" sz="quarter" idx="10"/>
          </p:nvPr>
        </p:nvSpPr>
        <p:spPr/>
        <p:txBody>
          <a:bodyPr/>
          <a:lstStyle/>
          <a:p>
            <a:pPr>
              <a:defRPr/>
            </a:pPr>
            <a:fld id="{9A91B92B-DA53-4D9D-BF41-BFBF435935BB}" type="slidenum">
              <a:rPr lang="en-US" smtClean="0"/>
              <a:pPr>
                <a:defRPr/>
              </a:pPr>
              <a:t>19</a:t>
            </a:fld>
            <a:endParaRPr lang="en-US"/>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House Leadership:</a:t>
            </a:r>
          </a:p>
          <a:p>
            <a:r>
              <a:rPr lang="en-US" dirty="0" smtClean="0"/>
              <a:t>http://</a:t>
            </a:r>
            <a:r>
              <a:rPr lang="en-US" dirty="0" err="1" smtClean="0"/>
              <a:t>www.okhouse.gov</a:t>
            </a:r>
            <a:r>
              <a:rPr lang="en-US" dirty="0" smtClean="0"/>
              <a:t>/Members/</a:t>
            </a:r>
            <a:r>
              <a:rPr lang="en-US" dirty="0" err="1" smtClean="0"/>
              <a:t>Leadership.aspx</a:t>
            </a:r>
            <a:endParaRPr lang="en-US" dirty="0" smtClean="0"/>
          </a:p>
          <a:p>
            <a:r>
              <a:rPr lang="en-US" dirty="0" smtClean="0"/>
              <a:t>As</a:t>
            </a:r>
            <a:r>
              <a:rPr lang="en-US" baseline="0" dirty="0" smtClean="0"/>
              <a:t> of January 2011 – Slight change in leadership appointments:</a:t>
            </a:r>
          </a:p>
          <a:p>
            <a:pPr marL="228600" indent="-228600">
              <a:buAutoNum type="arabicPeriod"/>
            </a:pPr>
            <a:r>
              <a:rPr lang="en-US" baseline="0" dirty="0" smtClean="0"/>
              <a:t>This year ½ of the assistant floor leaders were elected by the caucus</a:t>
            </a:r>
          </a:p>
          <a:p>
            <a:pPr marL="228600" indent="-228600">
              <a:buAutoNum type="arabicPeriod"/>
            </a:pPr>
            <a:r>
              <a:rPr lang="en-US" baseline="0" dirty="0" smtClean="0"/>
              <a:t>This year ½ of the assistant Majority Whips were elected by the caucus</a:t>
            </a:r>
          </a:p>
          <a:p>
            <a:pPr marL="228600" indent="-228600">
              <a:buAutoNum type="arabicPeriod"/>
            </a:pPr>
            <a:r>
              <a:rPr lang="en-US" baseline="0" dirty="0" smtClean="0"/>
              <a:t>All the committee Chairman positions were appointed by the Speaker</a:t>
            </a:r>
          </a:p>
          <a:p>
            <a:pPr marL="228600" indent="-228600">
              <a:buAutoNum type="arabicPeriod"/>
            </a:pPr>
            <a:r>
              <a:rPr lang="en-US" baseline="0" dirty="0" smtClean="0"/>
              <a:t>These changes were basically meaningless since no one runs for those assistant positions anyway</a:t>
            </a:r>
            <a:endParaRPr lang="en-US" dirty="0" smtClean="0"/>
          </a:p>
          <a:p>
            <a:endParaRPr lang="en-US" dirty="0"/>
          </a:p>
        </p:txBody>
      </p:sp>
      <p:sp>
        <p:nvSpPr>
          <p:cNvPr id="4" name="Footer Placeholder 3"/>
          <p:cNvSpPr>
            <a:spLocks noGrp="1"/>
          </p:cNvSpPr>
          <p:nvPr>
            <p:ph type="ftr" sz="quarter" idx="10"/>
          </p:nvPr>
        </p:nvSpPr>
        <p:spPr/>
        <p:txBody>
          <a:bodyPr/>
          <a:lstStyle/>
          <a:p>
            <a:r>
              <a:rPr lang="en-US" smtClean="0"/>
              <a:t>OK-SAFE, Inc. Legislator Training 2012</a:t>
            </a:r>
            <a:endParaRPr lang="en-US"/>
          </a:p>
        </p:txBody>
      </p:sp>
      <p:sp>
        <p:nvSpPr>
          <p:cNvPr id="5" name="Slide Number Placeholder 4"/>
          <p:cNvSpPr>
            <a:spLocks noGrp="1"/>
          </p:cNvSpPr>
          <p:nvPr>
            <p:ph type="sldNum" sz="quarter" idx="11"/>
          </p:nvPr>
        </p:nvSpPr>
        <p:spPr/>
        <p:txBody>
          <a:bodyPr/>
          <a:lstStyle/>
          <a:p>
            <a:fld id="{A865EE69-CDBE-184A-B9DA-ABACB9E84A8B}" type="slidenum">
              <a:rPr lang="en-US" smtClean="0"/>
              <a:t>22</a:t>
            </a:fld>
            <a:endParaRPr lang="en-US"/>
          </a:p>
        </p:txBody>
      </p:sp>
    </p:spTree>
    <p:extLst>
      <p:ext uri="{BB962C8B-B14F-4D97-AF65-F5344CB8AC3E}">
        <p14:creationId xmlns:p14="http://schemas.microsoft.com/office/powerpoint/2010/main" val="146215334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House Leadership:</a:t>
            </a:r>
          </a:p>
          <a:p>
            <a:r>
              <a:rPr lang="en-US" dirty="0" smtClean="0"/>
              <a:t>http://</a:t>
            </a:r>
            <a:r>
              <a:rPr lang="en-US" dirty="0" err="1" smtClean="0"/>
              <a:t>www.okhouse.gov</a:t>
            </a:r>
            <a:r>
              <a:rPr lang="en-US" dirty="0" smtClean="0"/>
              <a:t>/Members/</a:t>
            </a:r>
            <a:r>
              <a:rPr lang="en-US" dirty="0" err="1" smtClean="0"/>
              <a:t>Leadership.aspx</a:t>
            </a:r>
            <a:endParaRPr lang="en-US" dirty="0"/>
          </a:p>
        </p:txBody>
      </p:sp>
      <p:sp>
        <p:nvSpPr>
          <p:cNvPr id="4" name="Footer Placeholder 3"/>
          <p:cNvSpPr>
            <a:spLocks noGrp="1"/>
          </p:cNvSpPr>
          <p:nvPr>
            <p:ph type="ftr" sz="quarter" idx="10"/>
          </p:nvPr>
        </p:nvSpPr>
        <p:spPr/>
        <p:txBody>
          <a:bodyPr/>
          <a:lstStyle/>
          <a:p>
            <a:r>
              <a:rPr lang="en-US" smtClean="0"/>
              <a:t>OK-SAFE, Inc. Legislator Training 2012</a:t>
            </a:r>
            <a:endParaRPr lang="en-US"/>
          </a:p>
        </p:txBody>
      </p:sp>
      <p:sp>
        <p:nvSpPr>
          <p:cNvPr id="5" name="Slide Number Placeholder 4"/>
          <p:cNvSpPr>
            <a:spLocks noGrp="1"/>
          </p:cNvSpPr>
          <p:nvPr>
            <p:ph type="sldNum" sz="quarter" idx="11"/>
          </p:nvPr>
        </p:nvSpPr>
        <p:spPr/>
        <p:txBody>
          <a:bodyPr/>
          <a:lstStyle/>
          <a:p>
            <a:fld id="{A865EE69-CDBE-184A-B9DA-ABACB9E84A8B}" type="slidenum">
              <a:rPr lang="en-US" smtClean="0"/>
              <a:t>23</a:t>
            </a:fld>
            <a:endParaRPr lang="en-US"/>
          </a:p>
        </p:txBody>
      </p:sp>
    </p:spTree>
    <p:extLst>
      <p:ext uri="{BB962C8B-B14F-4D97-AF65-F5344CB8AC3E}">
        <p14:creationId xmlns:p14="http://schemas.microsoft.com/office/powerpoint/2010/main" val="146215334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*As</a:t>
            </a:r>
            <a:r>
              <a:rPr lang="en-US" baseline="0" dirty="0" smtClean="0"/>
              <a:t> of January 2011 – Slight change in leadership appointments:</a:t>
            </a:r>
          </a:p>
          <a:p>
            <a:pPr marL="228600" indent="-228600">
              <a:buAutoNum type="arabicPeriod"/>
            </a:pPr>
            <a:r>
              <a:rPr lang="en-US" baseline="0" dirty="0" smtClean="0"/>
              <a:t>This year ½ of the assistant floor leaders were elected by the caucus</a:t>
            </a:r>
          </a:p>
          <a:p>
            <a:pPr marL="228600" indent="-228600">
              <a:buAutoNum type="arabicPeriod"/>
            </a:pPr>
            <a:r>
              <a:rPr lang="en-US" baseline="0" dirty="0" smtClean="0"/>
              <a:t>This year ½ of the assistant Majority Whips were elected by the caucus</a:t>
            </a:r>
          </a:p>
          <a:p>
            <a:pPr marL="228600" indent="-228600">
              <a:buAutoNum type="arabicPeriod"/>
            </a:pPr>
            <a:r>
              <a:rPr lang="en-US" baseline="0" dirty="0" smtClean="0"/>
              <a:t>All the committee Chairman positions were appointed by the Speaker</a:t>
            </a:r>
          </a:p>
          <a:p>
            <a:pPr marL="228600" indent="-228600">
              <a:buAutoNum type="arabicPeriod"/>
            </a:pPr>
            <a:r>
              <a:rPr lang="en-US" baseline="0" dirty="0" smtClean="0"/>
              <a:t>These changes were basically meaningless since no one runs for those assistant positions anyway</a:t>
            </a:r>
            <a:endParaRPr lang="en-US" dirty="0"/>
          </a:p>
        </p:txBody>
      </p:sp>
      <p:sp>
        <p:nvSpPr>
          <p:cNvPr id="4" name="Footer Placeholder 3"/>
          <p:cNvSpPr>
            <a:spLocks noGrp="1"/>
          </p:cNvSpPr>
          <p:nvPr>
            <p:ph type="ftr" sz="quarter" idx="10"/>
          </p:nvPr>
        </p:nvSpPr>
        <p:spPr/>
        <p:txBody>
          <a:bodyPr/>
          <a:lstStyle/>
          <a:p>
            <a:r>
              <a:rPr lang="en-US" smtClean="0"/>
              <a:t>OK-SAFE, Inc. Legislator Training 2012</a:t>
            </a:r>
            <a:endParaRPr lang="en-US"/>
          </a:p>
        </p:txBody>
      </p:sp>
      <p:sp>
        <p:nvSpPr>
          <p:cNvPr id="5" name="Slide Number Placeholder 4"/>
          <p:cNvSpPr>
            <a:spLocks noGrp="1"/>
          </p:cNvSpPr>
          <p:nvPr>
            <p:ph type="sldNum" sz="quarter" idx="11"/>
          </p:nvPr>
        </p:nvSpPr>
        <p:spPr/>
        <p:txBody>
          <a:bodyPr/>
          <a:lstStyle/>
          <a:p>
            <a:fld id="{A865EE69-CDBE-184A-B9DA-ABACB9E84A8B}" type="slidenum">
              <a:rPr lang="en-US" smtClean="0"/>
              <a:t>24</a:t>
            </a:fld>
            <a:endParaRPr lang="en-US"/>
          </a:p>
        </p:txBody>
      </p:sp>
    </p:spTree>
    <p:extLst>
      <p:ext uri="{BB962C8B-B14F-4D97-AF65-F5344CB8AC3E}">
        <p14:creationId xmlns:p14="http://schemas.microsoft.com/office/powerpoint/2010/main" val="1218955175"/>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House: http://</a:t>
            </a:r>
            <a:r>
              <a:rPr lang="en-US" dirty="0" err="1" smtClean="0"/>
              <a:t>www.okhouse.gov</a:t>
            </a:r>
            <a:r>
              <a:rPr lang="en-US" dirty="0" smtClean="0"/>
              <a:t>/Committees/</a:t>
            </a:r>
            <a:r>
              <a:rPr lang="en-US" dirty="0" err="1" smtClean="0"/>
              <a:t>Default.aspx</a:t>
            </a:r>
            <a:endParaRPr lang="en-US" dirty="0"/>
          </a:p>
        </p:txBody>
      </p:sp>
      <p:sp>
        <p:nvSpPr>
          <p:cNvPr id="4" name="Slide Number Placeholder 3"/>
          <p:cNvSpPr>
            <a:spLocks noGrp="1"/>
          </p:cNvSpPr>
          <p:nvPr>
            <p:ph type="sldNum" sz="quarter" idx="10"/>
          </p:nvPr>
        </p:nvSpPr>
        <p:spPr/>
        <p:txBody>
          <a:bodyPr/>
          <a:lstStyle/>
          <a:p>
            <a:pPr>
              <a:defRPr/>
            </a:pPr>
            <a:fld id="{C5AA487E-D0B4-429A-8625-3DAD611C06D9}" type="slidenum">
              <a:rPr lang="en-US" smtClean="0"/>
              <a:pPr>
                <a:defRPr/>
              </a:pPr>
              <a:t>25</a:t>
            </a:fld>
            <a:endParaRPr lang="en-US"/>
          </a:p>
        </p:txBody>
      </p:sp>
    </p:spTree>
    <p:extLst>
      <p:ext uri="{BB962C8B-B14F-4D97-AF65-F5344CB8AC3E}">
        <p14:creationId xmlns:p14="http://schemas.microsoft.com/office/powerpoint/2010/main" val="46533992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This presentation</a:t>
            </a:r>
            <a:r>
              <a:rPr lang="en-US" baseline="0" dirty="0" smtClean="0"/>
              <a:t> is broken up into 3 parts – The Basics; Lobbying; and Website and Legislation</a:t>
            </a:r>
            <a:endParaRPr lang="en-US" dirty="0"/>
          </a:p>
        </p:txBody>
      </p:sp>
      <p:sp>
        <p:nvSpPr>
          <p:cNvPr id="4" name="Slide Number Placeholder 3"/>
          <p:cNvSpPr>
            <a:spLocks noGrp="1"/>
          </p:cNvSpPr>
          <p:nvPr>
            <p:ph type="sldNum" sz="quarter" idx="10"/>
          </p:nvPr>
        </p:nvSpPr>
        <p:spPr/>
        <p:txBody>
          <a:bodyPr/>
          <a:lstStyle/>
          <a:p>
            <a:pPr>
              <a:defRPr/>
            </a:pPr>
            <a:fld id="{9A91B92B-DA53-4D9D-BF41-BFBF435935BB}" type="slidenum">
              <a:rPr lang="en-US" smtClean="0"/>
              <a:pPr>
                <a:defRPr/>
              </a:pPr>
              <a:t>26</a:t>
            </a:fld>
            <a:endParaRPr lang="en-US"/>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Just thought I’d get this</a:t>
            </a:r>
            <a:r>
              <a:rPr lang="en-US" baseline="0" dirty="0" smtClean="0"/>
              <a:t> out of the way.</a:t>
            </a:r>
            <a:endParaRPr lang="en-US" dirty="0"/>
          </a:p>
        </p:txBody>
      </p:sp>
      <p:sp>
        <p:nvSpPr>
          <p:cNvPr id="4" name="Slide Number Placeholder 3"/>
          <p:cNvSpPr>
            <a:spLocks noGrp="1"/>
          </p:cNvSpPr>
          <p:nvPr>
            <p:ph type="sldNum" sz="quarter" idx="10"/>
          </p:nvPr>
        </p:nvSpPr>
        <p:spPr/>
        <p:txBody>
          <a:bodyPr/>
          <a:lstStyle/>
          <a:p>
            <a:fld id="{A865EE69-CDBE-184A-B9DA-ABACB9E84A8B}" type="slidenum">
              <a:rPr lang="en-US" smtClean="0"/>
              <a:t>28</a:t>
            </a:fld>
            <a:endParaRPr lang="en-US"/>
          </a:p>
        </p:txBody>
      </p:sp>
      <p:sp>
        <p:nvSpPr>
          <p:cNvPr id="5" name="Footer Placeholder 4"/>
          <p:cNvSpPr>
            <a:spLocks noGrp="1"/>
          </p:cNvSpPr>
          <p:nvPr>
            <p:ph type="ftr" sz="quarter" idx="11"/>
          </p:nvPr>
        </p:nvSpPr>
        <p:spPr/>
        <p:txBody>
          <a:bodyPr/>
          <a:lstStyle/>
          <a:p>
            <a:r>
              <a:rPr lang="en-US" smtClean="0"/>
              <a:t>OK-SAFE, Inc. Legislator Training 2012</a:t>
            </a:r>
            <a:endParaRPr lang="en-US"/>
          </a:p>
        </p:txBody>
      </p:sp>
    </p:spTree>
    <p:extLst>
      <p:ext uri="{BB962C8B-B14F-4D97-AF65-F5344CB8AC3E}">
        <p14:creationId xmlns:p14="http://schemas.microsoft.com/office/powerpoint/2010/main" val="229117793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Discuss</a:t>
            </a:r>
            <a:r>
              <a:rPr lang="en-US" baseline="0" dirty="0" smtClean="0"/>
              <a:t> the various options - </a:t>
            </a:r>
          </a:p>
          <a:p>
            <a:pPr marL="228600" indent="-228600">
              <a:buFont typeface="+mj-lt"/>
              <a:buAutoNum type="arabicPeriod"/>
            </a:pPr>
            <a:r>
              <a:rPr lang="en-US" baseline="0" dirty="0" smtClean="0"/>
              <a:t>How to find House and Senate Home Page</a:t>
            </a:r>
          </a:p>
          <a:p>
            <a:pPr marL="228600" indent="-228600">
              <a:buFont typeface="+mj-lt"/>
              <a:buAutoNum type="arabicPeriod"/>
            </a:pPr>
            <a:r>
              <a:rPr lang="en-US" baseline="0" dirty="0" smtClean="0"/>
              <a:t>Find My Legislator including phone and email</a:t>
            </a:r>
          </a:p>
          <a:p>
            <a:pPr marL="228600" indent="-228600">
              <a:buFont typeface="+mj-lt"/>
              <a:buAutoNum type="arabicPeriod"/>
            </a:pPr>
            <a:r>
              <a:rPr lang="en-US" baseline="0" dirty="0" smtClean="0"/>
              <a:t>List of Legislators</a:t>
            </a:r>
          </a:p>
          <a:p>
            <a:pPr marL="228600" indent="-228600">
              <a:buFont typeface="+mj-lt"/>
              <a:buAutoNum type="arabicPeriod"/>
            </a:pPr>
            <a:r>
              <a:rPr lang="en-US" baseline="0" dirty="0" smtClean="0"/>
              <a:t>Find Legislation</a:t>
            </a:r>
          </a:p>
          <a:p>
            <a:pPr marL="228600" indent="-228600">
              <a:buFont typeface="+mj-lt"/>
              <a:buAutoNum type="arabicPeriod"/>
            </a:pPr>
            <a:r>
              <a:rPr lang="en-US" baseline="0" dirty="0" smtClean="0"/>
              <a:t>Watch Video from anywhere</a:t>
            </a:r>
          </a:p>
          <a:p>
            <a:pPr marL="228600" indent="-228600">
              <a:buFont typeface="+mj-lt"/>
              <a:buAutoNum type="arabicPeriod"/>
            </a:pPr>
            <a:r>
              <a:rPr lang="en-US" baseline="0" dirty="0" smtClean="0"/>
              <a:t>Track Bills</a:t>
            </a:r>
          </a:p>
          <a:p>
            <a:pPr marL="228600" indent="-228600">
              <a:buFont typeface="+mj-lt"/>
              <a:buAutoNum type="arabicPeriod"/>
            </a:pPr>
            <a:r>
              <a:rPr lang="en-US" baseline="0" dirty="0" smtClean="0"/>
              <a:t>Find Committees</a:t>
            </a:r>
            <a:endParaRPr lang="en-US" dirty="0"/>
          </a:p>
        </p:txBody>
      </p:sp>
      <p:sp>
        <p:nvSpPr>
          <p:cNvPr id="4" name="Slide Number Placeholder 3"/>
          <p:cNvSpPr>
            <a:spLocks noGrp="1"/>
          </p:cNvSpPr>
          <p:nvPr>
            <p:ph type="sldNum" sz="quarter" idx="10"/>
          </p:nvPr>
        </p:nvSpPr>
        <p:spPr/>
        <p:txBody>
          <a:bodyPr/>
          <a:lstStyle/>
          <a:p>
            <a:pPr>
              <a:defRPr/>
            </a:pPr>
            <a:fld id="{C5AA487E-D0B4-429A-8625-3DAD611C06D9}" type="slidenum">
              <a:rPr lang="en-US" smtClean="0"/>
              <a:pPr>
                <a:defRPr/>
              </a:pPr>
              <a:t>29</a:t>
            </a:fld>
            <a:endParaRPr lang="en-US"/>
          </a:p>
        </p:txBody>
      </p:sp>
    </p:spTree>
    <p:extLst>
      <p:ext uri="{BB962C8B-B14F-4D97-AF65-F5344CB8AC3E}">
        <p14:creationId xmlns:p14="http://schemas.microsoft.com/office/powerpoint/2010/main" val="2153055265"/>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a:defRPr/>
            </a:pPr>
            <a:fld id="{C5AA487E-D0B4-429A-8625-3DAD611C06D9}" type="slidenum">
              <a:rPr lang="en-US" smtClean="0"/>
              <a:pPr>
                <a:defRPr/>
              </a:pPr>
              <a:t>30</a:t>
            </a:fld>
            <a:endParaRPr lang="en-US"/>
          </a:p>
        </p:txBody>
      </p:sp>
    </p:spTree>
    <p:extLst>
      <p:ext uri="{BB962C8B-B14F-4D97-AF65-F5344CB8AC3E}">
        <p14:creationId xmlns:p14="http://schemas.microsoft.com/office/powerpoint/2010/main" val="538706703"/>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Footer Placeholder 3"/>
          <p:cNvSpPr>
            <a:spLocks noGrp="1"/>
          </p:cNvSpPr>
          <p:nvPr>
            <p:ph type="ftr" sz="quarter" idx="10"/>
          </p:nvPr>
        </p:nvSpPr>
        <p:spPr/>
        <p:txBody>
          <a:bodyPr/>
          <a:lstStyle/>
          <a:p>
            <a:r>
              <a:rPr lang="en-US" smtClean="0"/>
              <a:t>OK-SAFE, Inc. Legislator Training 2012</a:t>
            </a:r>
            <a:endParaRPr lang="en-US"/>
          </a:p>
        </p:txBody>
      </p:sp>
      <p:sp>
        <p:nvSpPr>
          <p:cNvPr id="5" name="Slide Number Placeholder 4"/>
          <p:cNvSpPr>
            <a:spLocks noGrp="1"/>
          </p:cNvSpPr>
          <p:nvPr>
            <p:ph type="sldNum" sz="quarter" idx="11"/>
          </p:nvPr>
        </p:nvSpPr>
        <p:spPr/>
        <p:txBody>
          <a:bodyPr/>
          <a:lstStyle/>
          <a:p>
            <a:fld id="{A865EE69-CDBE-184A-B9DA-ABACB9E84A8B}" type="slidenum">
              <a:rPr lang="en-US" smtClean="0"/>
              <a:t>31</a:t>
            </a:fld>
            <a:endParaRPr lang="en-US"/>
          </a:p>
        </p:txBody>
      </p:sp>
    </p:spTree>
    <p:extLst>
      <p:ext uri="{BB962C8B-B14F-4D97-AF65-F5344CB8AC3E}">
        <p14:creationId xmlns:p14="http://schemas.microsoft.com/office/powerpoint/2010/main" val="1160918145"/>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Footer Placeholder 3"/>
          <p:cNvSpPr>
            <a:spLocks noGrp="1"/>
          </p:cNvSpPr>
          <p:nvPr>
            <p:ph type="ftr" sz="quarter" idx="10"/>
          </p:nvPr>
        </p:nvSpPr>
        <p:spPr/>
        <p:txBody>
          <a:bodyPr/>
          <a:lstStyle/>
          <a:p>
            <a:r>
              <a:rPr lang="en-US" smtClean="0"/>
              <a:t>OK-SAFE, Inc. Legislator Training 2012</a:t>
            </a:r>
            <a:endParaRPr lang="en-US"/>
          </a:p>
        </p:txBody>
      </p:sp>
      <p:sp>
        <p:nvSpPr>
          <p:cNvPr id="5" name="Slide Number Placeholder 4"/>
          <p:cNvSpPr>
            <a:spLocks noGrp="1"/>
          </p:cNvSpPr>
          <p:nvPr>
            <p:ph type="sldNum" sz="quarter" idx="11"/>
          </p:nvPr>
        </p:nvSpPr>
        <p:spPr/>
        <p:txBody>
          <a:bodyPr/>
          <a:lstStyle/>
          <a:p>
            <a:fld id="{A865EE69-CDBE-184A-B9DA-ABACB9E84A8B}" type="slidenum">
              <a:rPr lang="en-US" smtClean="0"/>
              <a:t>32</a:t>
            </a:fld>
            <a:endParaRPr lang="en-US"/>
          </a:p>
        </p:txBody>
      </p:sp>
    </p:spTree>
    <p:extLst>
      <p:ext uri="{BB962C8B-B14F-4D97-AF65-F5344CB8AC3E}">
        <p14:creationId xmlns:p14="http://schemas.microsoft.com/office/powerpoint/2010/main" val="1160918145"/>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2011</a:t>
            </a:r>
            <a:r>
              <a:rPr lang="en-US" baseline="0" dirty="0" smtClean="0"/>
              <a:t> - 385 bills </a:t>
            </a:r>
          </a:p>
          <a:p>
            <a:r>
              <a:rPr lang="en-US" baseline="0" dirty="0" smtClean="0"/>
              <a:t>2012 - 370 bills</a:t>
            </a:r>
          </a:p>
          <a:p>
            <a:r>
              <a:rPr lang="en-US" baseline="0" dirty="0" smtClean="0"/>
              <a:t>Total for 2-year session:  755 bills</a:t>
            </a:r>
            <a:endParaRPr lang="en-US" dirty="0"/>
          </a:p>
        </p:txBody>
      </p:sp>
      <p:sp>
        <p:nvSpPr>
          <p:cNvPr id="4" name="Slide Number Placeholder 3"/>
          <p:cNvSpPr>
            <a:spLocks noGrp="1"/>
          </p:cNvSpPr>
          <p:nvPr>
            <p:ph type="sldNum" sz="quarter" idx="10"/>
          </p:nvPr>
        </p:nvSpPr>
        <p:spPr/>
        <p:txBody>
          <a:bodyPr/>
          <a:lstStyle/>
          <a:p>
            <a:pPr>
              <a:defRPr/>
            </a:pPr>
            <a:fld id="{C5AA487E-D0B4-429A-8625-3DAD611C06D9}" type="slidenum">
              <a:rPr lang="en-US" smtClean="0"/>
              <a:pPr>
                <a:defRPr/>
              </a:pPr>
              <a:t>33</a:t>
            </a:fld>
            <a:endParaRPr lang="en-US"/>
          </a:p>
        </p:txBody>
      </p:sp>
    </p:spTree>
    <p:extLst>
      <p:ext uri="{BB962C8B-B14F-4D97-AF65-F5344CB8AC3E}">
        <p14:creationId xmlns:p14="http://schemas.microsoft.com/office/powerpoint/2010/main" val="2371489303"/>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2011</a:t>
            </a:r>
            <a:r>
              <a:rPr lang="en-US" baseline="0" dirty="0" smtClean="0"/>
              <a:t> - 385 bills </a:t>
            </a:r>
          </a:p>
          <a:p>
            <a:r>
              <a:rPr lang="en-US" baseline="0" dirty="0" smtClean="0"/>
              <a:t>2012 - 370 bills</a:t>
            </a:r>
          </a:p>
          <a:p>
            <a:r>
              <a:rPr lang="en-US" baseline="0" dirty="0" smtClean="0"/>
              <a:t>Total for 2-year session:  755 bills</a:t>
            </a:r>
            <a:endParaRPr lang="en-US" dirty="0"/>
          </a:p>
        </p:txBody>
      </p:sp>
      <p:sp>
        <p:nvSpPr>
          <p:cNvPr id="4" name="Slide Number Placeholder 3"/>
          <p:cNvSpPr>
            <a:spLocks noGrp="1"/>
          </p:cNvSpPr>
          <p:nvPr>
            <p:ph type="sldNum" sz="quarter" idx="10"/>
          </p:nvPr>
        </p:nvSpPr>
        <p:spPr/>
        <p:txBody>
          <a:bodyPr/>
          <a:lstStyle/>
          <a:p>
            <a:pPr>
              <a:defRPr/>
            </a:pPr>
            <a:fld id="{C5AA487E-D0B4-429A-8625-3DAD611C06D9}" type="slidenum">
              <a:rPr lang="en-US" smtClean="0"/>
              <a:pPr>
                <a:defRPr/>
              </a:pPr>
              <a:t>34</a:t>
            </a:fld>
            <a:endParaRPr lang="en-US"/>
          </a:p>
        </p:txBody>
      </p:sp>
    </p:spTree>
    <p:extLst>
      <p:ext uri="{BB962C8B-B14F-4D97-AF65-F5344CB8AC3E}">
        <p14:creationId xmlns:p14="http://schemas.microsoft.com/office/powerpoint/2010/main" val="2371489303"/>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60020" indent="0">
              <a:buNone/>
            </a:pPr>
            <a:r>
              <a:rPr lang="en-US" sz="2200" dirty="0" smtClean="0"/>
              <a:t>Language can change by:</a:t>
            </a:r>
          </a:p>
          <a:p>
            <a:pPr marL="445770" indent="-285750"/>
            <a:r>
              <a:rPr lang="en-US" sz="1800" b="1" dirty="0" smtClean="0"/>
              <a:t>Amendment</a:t>
            </a:r>
            <a:r>
              <a:rPr lang="en-US" sz="1800" dirty="0" smtClean="0"/>
              <a:t> - change, add or strike language</a:t>
            </a:r>
          </a:p>
          <a:p>
            <a:pPr marL="742950" lvl="1" indent="-285750"/>
            <a:r>
              <a:rPr lang="en-US" sz="1400" dirty="0" smtClean="0"/>
              <a:t>Author</a:t>
            </a:r>
          </a:p>
          <a:p>
            <a:pPr marL="742950" lvl="1" indent="-285750"/>
            <a:r>
              <a:rPr lang="en-US" sz="1400" dirty="0" smtClean="0"/>
              <a:t>Committee</a:t>
            </a:r>
          </a:p>
          <a:p>
            <a:pPr marL="742950" lvl="1" indent="-285750"/>
            <a:r>
              <a:rPr lang="en-US" sz="1400" dirty="0" smtClean="0"/>
              <a:t>Floor</a:t>
            </a:r>
          </a:p>
          <a:p>
            <a:pPr marL="445770" indent="-285750"/>
            <a:r>
              <a:rPr lang="en-US" sz="1800" b="1" dirty="0" smtClean="0"/>
              <a:t>Committee Substitute </a:t>
            </a:r>
            <a:r>
              <a:rPr lang="en-US" sz="1800" dirty="0" smtClean="0"/>
              <a:t>- new language, same bill #</a:t>
            </a:r>
          </a:p>
          <a:p>
            <a:pPr marL="445770" indent="-285750"/>
            <a:r>
              <a:rPr lang="en-US" sz="1800" b="1" dirty="0" smtClean="0"/>
              <a:t>Conference Committee </a:t>
            </a:r>
            <a:r>
              <a:rPr lang="en-US" sz="1800" dirty="0" smtClean="0"/>
              <a:t>- Members assigned. More ad hoc.  </a:t>
            </a:r>
            <a:r>
              <a:rPr lang="en-US" sz="1800" b="1" dirty="0" smtClean="0"/>
              <a:t>Caution: </a:t>
            </a:r>
            <a:r>
              <a:rPr lang="en-US" sz="1800" dirty="0" smtClean="0"/>
              <a:t>Language that has been removed from a controversial bill can end up being added to a bill that has gone to conference.</a:t>
            </a:r>
            <a:endParaRPr lang="en-US" sz="1600" dirty="0" smtClean="0"/>
          </a:p>
          <a:p>
            <a:endParaRPr lang="en-US" dirty="0"/>
          </a:p>
        </p:txBody>
      </p:sp>
      <p:sp>
        <p:nvSpPr>
          <p:cNvPr id="4" name="Slide Number Placeholder 3"/>
          <p:cNvSpPr>
            <a:spLocks noGrp="1"/>
          </p:cNvSpPr>
          <p:nvPr>
            <p:ph type="sldNum" sz="quarter" idx="10"/>
          </p:nvPr>
        </p:nvSpPr>
        <p:spPr/>
        <p:txBody>
          <a:bodyPr/>
          <a:lstStyle/>
          <a:p>
            <a:pPr>
              <a:defRPr/>
            </a:pPr>
            <a:fld id="{C5AA487E-D0B4-429A-8625-3DAD611C06D9}" type="slidenum">
              <a:rPr lang="en-US" smtClean="0"/>
              <a:pPr>
                <a:defRPr/>
              </a:pPr>
              <a:t>35</a:t>
            </a:fld>
            <a:endParaRPr lang="en-US"/>
          </a:p>
        </p:txBody>
      </p:sp>
    </p:spTree>
    <p:extLst>
      <p:ext uri="{BB962C8B-B14F-4D97-AF65-F5344CB8AC3E}">
        <p14:creationId xmlns:p14="http://schemas.microsoft.com/office/powerpoint/2010/main" val="1853257835"/>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a:defRPr/>
            </a:pPr>
            <a:fld id="{C5AA487E-D0B4-429A-8625-3DAD611C06D9}" type="slidenum">
              <a:rPr lang="en-US" smtClean="0"/>
              <a:pPr>
                <a:defRPr/>
              </a:pPr>
              <a:t>37</a:t>
            </a:fld>
            <a:endParaRPr lang="en-US"/>
          </a:p>
        </p:txBody>
      </p:sp>
    </p:spTree>
    <p:extLst>
      <p:ext uri="{BB962C8B-B14F-4D97-AF65-F5344CB8AC3E}">
        <p14:creationId xmlns:p14="http://schemas.microsoft.com/office/powerpoint/2010/main" val="3241965753"/>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pPr>
              <a:defRPr/>
            </a:pPr>
            <a:fld id="{9A91B92B-DA53-4D9D-BF41-BFBF435935BB}" type="slidenum">
              <a:rPr lang="en-US" smtClean="0"/>
              <a:pPr>
                <a:defRPr/>
              </a:pPr>
              <a:t>40</a:t>
            </a:fld>
            <a:endParaRPr lang="en-US"/>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http://</a:t>
            </a:r>
            <a:r>
              <a:rPr lang="en-US" dirty="0" err="1" smtClean="0"/>
              <a:t>en.wikipedia.org</a:t>
            </a:r>
            <a:r>
              <a:rPr lang="en-US" dirty="0" smtClean="0"/>
              <a:t>/wiki/</a:t>
            </a:r>
            <a:r>
              <a:rPr lang="en-US" dirty="0" err="1" smtClean="0"/>
              <a:t>Nineteen_Eighty-Four#Doublethink</a:t>
            </a:r>
            <a:endParaRPr lang="en-US" dirty="0" smtClean="0"/>
          </a:p>
          <a:p>
            <a:pPr marL="0" marR="0" indent="0" algn="l" defTabSz="914400" rtl="0" eaLnBrk="0" fontAlgn="base" latinLnBrk="0" hangingPunct="0">
              <a:lnSpc>
                <a:spcPct val="100000"/>
              </a:lnSpc>
              <a:spcBef>
                <a:spcPct val="30000"/>
              </a:spcBef>
              <a:spcAft>
                <a:spcPct val="0"/>
              </a:spcAft>
              <a:buClrTx/>
              <a:buSzTx/>
              <a:buFontTx/>
              <a:buNone/>
              <a:tabLst/>
              <a:defRPr/>
            </a:pPr>
            <a:r>
              <a:rPr lang="en-US" sz="1200" dirty="0" smtClean="0"/>
              <a:t>But it means also the ability to believe that black is white, and more, to know that black is white, and to forget that one has ever believed the contrary. This demands a continuous alteration of the past, made possible by the system of thought which really embraces all the rest, and which is known in Newspeak as doublethink. Doublethink is basically the power of holding two contradictory beliefs in one's mind simultaneously, and accepting both of them.”</a:t>
            </a:r>
          </a:p>
          <a:p>
            <a:endParaRPr lang="en-US" dirty="0"/>
          </a:p>
        </p:txBody>
      </p:sp>
      <p:sp>
        <p:nvSpPr>
          <p:cNvPr id="4" name="Footer Placeholder 3"/>
          <p:cNvSpPr>
            <a:spLocks noGrp="1"/>
          </p:cNvSpPr>
          <p:nvPr>
            <p:ph type="ftr" sz="quarter" idx="10"/>
          </p:nvPr>
        </p:nvSpPr>
        <p:spPr/>
        <p:txBody>
          <a:bodyPr/>
          <a:lstStyle/>
          <a:p>
            <a:r>
              <a:rPr lang="en-US" smtClean="0"/>
              <a:t>OK-SAFE, Inc. Legislator Training 2012</a:t>
            </a:r>
            <a:endParaRPr lang="en-US"/>
          </a:p>
        </p:txBody>
      </p:sp>
      <p:sp>
        <p:nvSpPr>
          <p:cNvPr id="5" name="Slide Number Placeholder 4"/>
          <p:cNvSpPr>
            <a:spLocks noGrp="1"/>
          </p:cNvSpPr>
          <p:nvPr>
            <p:ph type="sldNum" sz="quarter" idx="11"/>
          </p:nvPr>
        </p:nvSpPr>
        <p:spPr/>
        <p:txBody>
          <a:bodyPr/>
          <a:lstStyle/>
          <a:p>
            <a:fld id="{A865EE69-CDBE-184A-B9DA-ABACB9E84A8B}" type="slidenum">
              <a:rPr lang="en-US" smtClean="0"/>
              <a:t>44</a:t>
            </a:fld>
            <a:endParaRPr lang="en-US"/>
          </a:p>
        </p:txBody>
      </p:sp>
    </p:spTree>
    <p:extLst>
      <p:ext uri="{BB962C8B-B14F-4D97-AF65-F5344CB8AC3E}">
        <p14:creationId xmlns:p14="http://schemas.microsoft.com/office/powerpoint/2010/main" val="862349845"/>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60020" indent="0">
              <a:buNone/>
            </a:pPr>
            <a:r>
              <a:rPr lang="en-US" sz="2200" dirty="0" smtClean="0"/>
              <a:t>Language can change by:</a:t>
            </a:r>
          </a:p>
          <a:p>
            <a:pPr marL="445770" indent="-285750"/>
            <a:r>
              <a:rPr lang="en-US" sz="1800" b="1" dirty="0" smtClean="0"/>
              <a:t>Amendment</a:t>
            </a:r>
            <a:r>
              <a:rPr lang="en-US" sz="1800" dirty="0" smtClean="0"/>
              <a:t> - change, add or strike language</a:t>
            </a:r>
          </a:p>
          <a:p>
            <a:pPr marL="742950" lvl="1" indent="-285750"/>
            <a:r>
              <a:rPr lang="en-US" sz="1400" dirty="0" smtClean="0"/>
              <a:t>Author</a:t>
            </a:r>
          </a:p>
          <a:p>
            <a:pPr marL="742950" lvl="1" indent="-285750"/>
            <a:r>
              <a:rPr lang="en-US" sz="1400" dirty="0" smtClean="0"/>
              <a:t>Committee</a:t>
            </a:r>
          </a:p>
          <a:p>
            <a:pPr marL="742950" lvl="1" indent="-285750"/>
            <a:r>
              <a:rPr lang="en-US" sz="1400" dirty="0" smtClean="0"/>
              <a:t>Floor</a:t>
            </a:r>
          </a:p>
          <a:p>
            <a:pPr marL="445770" indent="-285750"/>
            <a:r>
              <a:rPr lang="en-US" sz="1800" b="1" dirty="0" smtClean="0"/>
              <a:t>Committee Substitute </a:t>
            </a:r>
            <a:r>
              <a:rPr lang="en-US" sz="1800" dirty="0" smtClean="0"/>
              <a:t>- new language, same bill #</a:t>
            </a:r>
          </a:p>
          <a:p>
            <a:pPr marL="445770" indent="-285750"/>
            <a:r>
              <a:rPr lang="en-US" sz="1800" b="1" dirty="0" smtClean="0"/>
              <a:t>Conference Committee </a:t>
            </a:r>
            <a:r>
              <a:rPr lang="en-US" sz="1800" dirty="0" smtClean="0"/>
              <a:t>- Members assigned. More ad hoc.  </a:t>
            </a:r>
            <a:r>
              <a:rPr lang="en-US" sz="1800" b="1" dirty="0" smtClean="0"/>
              <a:t>Caution: </a:t>
            </a:r>
            <a:r>
              <a:rPr lang="en-US" sz="1800" dirty="0" smtClean="0"/>
              <a:t>Language that has been removed from a controversial bill can end up being added to a bill that has gone to conference.</a:t>
            </a:r>
            <a:endParaRPr lang="en-US" sz="1600" dirty="0" smtClean="0"/>
          </a:p>
          <a:p>
            <a:endParaRPr lang="en-US" dirty="0"/>
          </a:p>
        </p:txBody>
      </p:sp>
      <p:sp>
        <p:nvSpPr>
          <p:cNvPr id="4" name="Slide Number Placeholder 3"/>
          <p:cNvSpPr>
            <a:spLocks noGrp="1"/>
          </p:cNvSpPr>
          <p:nvPr>
            <p:ph type="sldNum" sz="quarter" idx="10"/>
          </p:nvPr>
        </p:nvSpPr>
        <p:spPr/>
        <p:txBody>
          <a:bodyPr/>
          <a:lstStyle/>
          <a:p>
            <a:pPr>
              <a:defRPr/>
            </a:pPr>
            <a:fld id="{C5AA487E-D0B4-429A-8625-3DAD611C06D9}" type="slidenum">
              <a:rPr lang="en-US" smtClean="0"/>
              <a:pPr>
                <a:defRPr/>
              </a:pPr>
              <a:t>45</a:t>
            </a:fld>
            <a:endParaRPr lang="en-US"/>
          </a:p>
        </p:txBody>
      </p:sp>
    </p:spTree>
    <p:extLst>
      <p:ext uri="{BB962C8B-B14F-4D97-AF65-F5344CB8AC3E}">
        <p14:creationId xmlns:p14="http://schemas.microsoft.com/office/powerpoint/2010/main" val="1853257835"/>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a:defRPr/>
            </a:pPr>
            <a:fld id="{C5AA487E-D0B4-429A-8625-3DAD611C06D9}" type="slidenum">
              <a:rPr lang="en-US" smtClean="0"/>
              <a:pPr>
                <a:defRPr/>
              </a:pPr>
              <a:t>47</a:t>
            </a:fld>
            <a:endParaRPr lang="en-US"/>
          </a:p>
        </p:txBody>
      </p:sp>
    </p:spTree>
    <p:extLst>
      <p:ext uri="{BB962C8B-B14F-4D97-AF65-F5344CB8AC3E}">
        <p14:creationId xmlns:p14="http://schemas.microsoft.com/office/powerpoint/2010/main" val="3241965753"/>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Link to Digital Government Strategy:</a:t>
            </a:r>
          </a:p>
          <a:p>
            <a:r>
              <a:rPr lang="en-US" dirty="0" smtClean="0"/>
              <a:t>http://</a:t>
            </a:r>
            <a:r>
              <a:rPr lang="en-US" dirty="0" err="1" smtClean="0"/>
              <a:t>www.whitehouse.gov</a:t>
            </a:r>
            <a:r>
              <a:rPr lang="en-US" dirty="0" smtClean="0"/>
              <a:t>/blog/2012/08/23/building-blocks-21st-century-digital-government</a:t>
            </a:r>
          </a:p>
          <a:p>
            <a:endParaRPr lang="en-US" dirty="0" smtClean="0"/>
          </a:p>
          <a:p>
            <a:r>
              <a:rPr lang="en-US" dirty="0" smtClean="0"/>
              <a:t>KOKH</a:t>
            </a:r>
            <a:r>
              <a:rPr lang="en-US" baseline="0" dirty="0" smtClean="0"/>
              <a:t> Fox 25 OKC News</a:t>
            </a:r>
            <a:endParaRPr lang="en-US" dirty="0" smtClean="0"/>
          </a:p>
          <a:p>
            <a:r>
              <a:rPr lang="en-US" dirty="0" smtClean="0"/>
              <a:t>http://</a:t>
            </a:r>
            <a:r>
              <a:rPr lang="en-US" dirty="0" err="1" smtClean="0"/>
              <a:t>www.okcfox.com</a:t>
            </a:r>
            <a:r>
              <a:rPr lang="en-US" dirty="0" smtClean="0"/>
              <a:t>/newsroom/</a:t>
            </a:r>
            <a:r>
              <a:rPr lang="en-US" dirty="0" err="1" smtClean="0"/>
              <a:t>top_stories</a:t>
            </a:r>
            <a:r>
              <a:rPr lang="en-US" dirty="0" smtClean="0"/>
              <a:t>/videos/kokh_real-id-stirs-concern-travelers-7262.shtml</a:t>
            </a:r>
          </a:p>
          <a:p>
            <a:endParaRPr lang="en-US" dirty="0" smtClean="0"/>
          </a:p>
          <a:p>
            <a:r>
              <a:rPr lang="en-US" dirty="0" err="1" smtClean="0"/>
              <a:t>Capgemini</a:t>
            </a:r>
            <a:r>
              <a:rPr lang="en-US" baseline="0" dirty="0" smtClean="0"/>
              <a:t> website</a:t>
            </a:r>
          </a:p>
          <a:p>
            <a:r>
              <a:rPr lang="en-US" dirty="0" smtClean="0"/>
              <a:t>http://</a:t>
            </a:r>
            <a:r>
              <a:rPr lang="en-US" dirty="0" err="1" smtClean="0"/>
              <a:t>www.us.capgemini.com</a:t>
            </a:r>
            <a:r>
              <a:rPr lang="en-US" dirty="0" smtClean="0"/>
              <a:t>/</a:t>
            </a:r>
            <a:endParaRPr lang="en-US" dirty="0"/>
          </a:p>
        </p:txBody>
      </p:sp>
      <p:sp>
        <p:nvSpPr>
          <p:cNvPr id="4" name="Footer Placeholder 3"/>
          <p:cNvSpPr>
            <a:spLocks noGrp="1"/>
          </p:cNvSpPr>
          <p:nvPr>
            <p:ph type="ftr" sz="quarter" idx="10"/>
          </p:nvPr>
        </p:nvSpPr>
        <p:spPr/>
        <p:txBody>
          <a:bodyPr/>
          <a:lstStyle/>
          <a:p>
            <a:r>
              <a:rPr lang="en-US" smtClean="0"/>
              <a:t>OK-SAFE, Inc. Legislator Training 2012</a:t>
            </a:r>
            <a:endParaRPr lang="en-US"/>
          </a:p>
        </p:txBody>
      </p:sp>
      <p:sp>
        <p:nvSpPr>
          <p:cNvPr id="5" name="Slide Number Placeholder 4"/>
          <p:cNvSpPr>
            <a:spLocks noGrp="1"/>
          </p:cNvSpPr>
          <p:nvPr>
            <p:ph type="sldNum" sz="quarter" idx="11"/>
          </p:nvPr>
        </p:nvSpPr>
        <p:spPr/>
        <p:txBody>
          <a:bodyPr/>
          <a:lstStyle/>
          <a:p>
            <a:fld id="{A865EE69-CDBE-184A-B9DA-ABACB9E84A8B}" type="slidenum">
              <a:rPr lang="en-US" smtClean="0"/>
              <a:t>54</a:t>
            </a:fld>
            <a:endParaRPr lang="en-US"/>
          </a:p>
        </p:txBody>
      </p:sp>
    </p:spTree>
    <p:extLst>
      <p:ext uri="{BB962C8B-B14F-4D97-AF65-F5344CB8AC3E}">
        <p14:creationId xmlns:p14="http://schemas.microsoft.com/office/powerpoint/2010/main" val="233476934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p:cNvSpPr/>
          <p:nvPr/>
        </p:nvSpPr>
        <p:spPr>
          <a:xfrm>
            <a:off x="0" y="0"/>
            <a:ext cx="9144000"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8" name="Rounded Rectangle 7"/>
          <p:cNvSpPr/>
          <p:nvPr/>
        </p:nvSpPr>
        <p:spPr>
          <a:xfrm>
            <a:off x="91440" y="101600"/>
            <a:ext cx="8961120" cy="6664960"/>
          </a:xfrm>
          <a:prstGeom prst="roundRect">
            <a:avLst>
              <a:gd name="adj" fmla="val 1735"/>
            </a:avLst>
          </a:prstGeom>
          <a:ln w="12700" cmpd="sng">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Date Placeholder 3"/>
          <p:cNvSpPr>
            <a:spLocks noGrp="1"/>
          </p:cNvSpPr>
          <p:nvPr>
            <p:ph type="dt" sz="half" idx="10"/>
          </p:nvPr>
        </p:nvSpPr>
        <p:spPr/>
        <p:txBody>
          <a:bodyPr/>
          <a:lstStyle/>
          <a:p>
            <a:pPr>
              <a:defRPr/>
            </a:pPr>
            <a:endParaRPr lang="en-US"/>
          </a:p>
        </p:txBody>
      </p:sp>
      <p:sp>
        <p:nvSpPr>
          <p:cNvPr id="5" name="Footer Placeholder 4"/>
          <p:cNvSpPr>
            <a:spLocks noGrp="1"/>
          </p:cNvSpPr>
          <p:nvPr>
            <p:ph type="ftr" sz="quarter" idx="11"/>
          </p:nvPr>
        </p:nvSpPr>
        <p:spPr/>
        <p:txBody>
          <a:bodyPr/>
          <a:lstStyle/>
          <a:p>
            <a:pPr>
              <a:defRPr/>
            </a:pPr>
            <a:endParaRPr lang="en-US"/>
          </a:p>
        </p:txBody>
      </p:sp>
      <p:sp>
        <p:nvSpPr>
          <p:cNvPr id="9" name="Rectangle 8"/>
          <p:cNvSpPr/>
          <p:nvPr/>
        </p:nvSpPr>
        <p:spPr>
          <a:xfrm>
            <a:off x="345440" y="2942602"/>
            <a:ext cx="7147931" cy="2463800"/>
          </a:xfrm>
          <a:prstGeom prst="rect">
            <a:avLst/>
          </a:prstGeom>
          <a:solidFill>
            <a:srgbClr val="FFFFFF">
              <a:alpha val="83000"/>
            </a:srgbClr>
          </a:solidFill>
          <a:ln>
            <a:noFill/>
          </a:ln>
          <a:effectLst>
            <a:softEdge rad="127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p:cNvSpPr/>
          <p:nvPr/>
        </p:nvSpPr>
        <p:spPr>
          <a:xfrm>
            <a:off x="7572652" y="2944634"/>
            <a:ext cx="1190348" cy="2459736"/>
          </a:xfrm>
          <a:prstGeom prst="rect">
            <a:avLst/>
          </a:prstGeom>
          <a:solidFill>
            <a:srgbClr val="FFFFFF">
              <a:alpha val="83000"/>
            </a:srgbClr>
          </a:solidFill>
          <a:ln>
            <a:noFill/>
          </a:ln>
          <a:effectLst>
            <a:softEdge rad="127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p:cNvSpPr/>
          <p:nvPr/>
        </p:nvSpPr>
        <p:spPr>
          <a:xfrm>
            <a:off x="7712714" y="3136658"/>
            <a:ext cx="910224" cy="2075688"/>
          </a:xfrm>
          <a:prstGeom prst="rect">
            <a:avLst/>
          </a:prstGeom>
          <a:solidFill>
            <a:schemeClr val="accent3">
              <a:alpha val="70000"/>
            </a:schemeClr>
          </a:solidFill>
          <a:ln w="6350">
            <a:solidFill>
              <a:schemeClr val="accent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p:cNvSpPr/>
          <p:nvPr/>
        </p:nvSpPr>
        <p:spPr>
          <a:xfrm>
            <a:off x="445483" y="3055621"/>
            <a:ext cx="6947845" cy="2245359"/>
          </a:xfrm>
          <a:prstGeom prst="rect">
            <a:avLst/>
          </a:prstGeom>
          <a:solidFill>
            <a:srgbClr val="FFFFFF"/>
          </a:solidFill>
          <a:ln w="6350" cmpd="dbl">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Slide Number Placeholder 5"/>
          <p:cNvSpPr>
            <a:spLocks noGrp="1"/>
          </p:cNvSpPr>
          <p:nvPr>
            <p:ph type="sldNum" sz="quarter" idx="12"/>
          </p:nvPr>
        </p:nvSpPr>
        <p:spPr>
          <a:xfrm>
            <a:off x="7786826" y="4625268"/>
            <a:ext cx="762000" cy="457200"/>
          </a:xfrm>
        </p:spPr>
        <p:txBody>
          <a:bodyPr/>
          <a:lstStyle>
            <a:lvl1pPr algn="ctr">
              <a:defRPr sz="2800">
                <a:solidFill>
                  <a:schemeClr val="accent1">
                    <a:lumMod val="50000"/>
                  </a:schemeClr>
                </a:solidFill>
              </a:defRPr>
            </a:lvl1pPr>
          </a:lstStyle>
          <a:p>
            <a:fld id="{2D57B0AA-AC8E-4463-ADAC-E87D09B82E4F}" type="slidenum">
              <a:rPr lang="en-US" smtClean="0"/>
              <a:t>‹#›</a:t>
            </a:fld>
            <a:endParaRPr lang="en-US"/>
          </a:p>
        </p:txBody>
      </p:sp>
      <p:sp>
        <p:nvSpPr>
          <p:cNvPr id="11" name="Rectangle 10"/>
          <p:cNvSpPr/>
          <p:nvPr/>
        </p:nvSpPr>
        <p:spPr>
          <a:xfrm>
            <a:off x="541822" y="4559276"/>
            <a:ext cx="6755166" cy="664367"/>
          </a:xfrm>
          <a:prstGeom prst="rect">
            <a:avLst/>
          </a:prstGeom>
          <a:solidFill>
            <a:schemeClr val="accent1"/>
          </a:solid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p:cNvSpPr/>
          <p:nvPr/>
        </p:nvSpPr>
        <p:spPr>
          <a:xfrm>
            <a:off x="538971" y="3139440"/>
            <a:ext cx="6760868" cy="2077720"/>
          </a:xfrm>
          <a:prstGeom prst="rect">
            <a:avLst/>
          </a:prstGeom>
          <a:noFill/>
          <a:ln w="6350" cmpd="dbl">
            <a:solidFill>
              <a:schemeClr val="accent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Subtitle 2"/>
          <p:cNvSpPr>
            <a:spLocks noGrp="1"/>
          </p:cNvSpPr>
          <p:nvPr>
            <p:ph type="subTitle" idx="1"/>
          </p:nvPr>
        </p:nvSpPr>
        <p:spPr>
          <a:xfrm>
            <a:off x="642805" y="4648200"/>
            <a:ext cx="6553200" cy="457200"/>
          </a:xfrm>
        </p:spPr>
        <p:txBody>
          <a:bodyPr>
            <a:normAutofit/>
          </a:bodyPr>
          <a:lstStyle>
            <a:lvl1pPr marL="0" indent="0" algn="ctr">
              <a:buNone/>
              <a:defRPr sz="1800" cap="all" spc="300" baseline="0">
                <a:solidFill>
                  <a:srgbClr val="FFFFFF"/>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2" name="Title 1"/>
          <p:cNvSpPr>
            <a:spLocks noGrp="1"/>
          </p:cNvSpPr>
          <p:nvPr>
            <p:ph type="ctrTitle"/>
          </p:nvPr>
        </p:nvSpPr>
        <p:spPr>
          <a:xfrm>
            <a:off x="604705" y="3227033"/>
            <a:ext cx="6629400" cy="1219201"/>
          </a:xfrm>
        </p:spPr>
        <p:txBody>
          <a:bodyPr anchor="b" anchorCtr="0">
            <a:noAutofit/>
          </a:bodyPr>
          <a:lstStyle>
            <a:lvl1pPr>
              <a:defRPr sz="4000">
                <a:solidFill>
                  <a:schemeClr val="accent1">
                    <a:lumMod val="50000"/>
                  </a:schemeClr>
                </a:solidFill>
              </a:defRPr>
            </a:lvl1pPr>
          </a:lstStyle>
          <a:p>
            <a:r>
              <a:rPr lang="en-US" smtClean="0"/>
              <a:t>Click to edit Master title style</a:t>
            </a:r>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pPr>
              <a:defRPr/>
            </a:pPr>
            <a:endParaRPr lang="en-US"/>
          </a:p>
        </p:txBody>
      </p:sp>
      <p:sp>
        <p:nvSpPr>
          <p:cNvPr id="5" name="Footer Placeholder 4"/>
          <p:cNvSpPr>
            <a:spLocks noGrp="1"/>
          </p:cNvSpPr>
          <p:nvPr>
            <p:ph type="ftr" sz="quarter" idx="11"/>
          </p:nvPr>
        </p:nvSpPr>
        <p:spPr/>
        <p:txBody>
          <a:bodyPr/>
          <a:lstStyle/>
          <a:p>
            <a:pPr>
              <a:defRPr/>
            </a:pPr>
            <a:endParaRPr lang="en-US"/>
          </a:p>
        </p:txBody>
      </p:sp>
      <p:sp>
        <p:nvSpPr>
          <p:cNvPr id="6" name="Slide Number Placeholder 5"/>
          <p:cNvSpPr>
            <a:spLocks noGrp="1"/>
          </p:cNvSpPr>
          <p:nvPr>
            <p:ph type="sldNum" sz="quarter" idx="12"/>
          </p:nvPr>
        </p:nvSpPr>
        <p:spPr/>
        <p:txBody>
          <a:bodyPr/>
          <a:lstStyle/>
          <a:p>
            <a:pPr>
              <a:defRPr/>
            </a:pPr>
            <a:fld id="{4BAAB9ED-5BCB-43FA-815A-8E3DB2CA1A42}" type="slidenum">
              <a:rPr lang="en-US" smtClean="0"/>
              <a:pPr>
                <a:defRPr/>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0" y="0"/>
            <a:ext cx="9144000"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8" name="Rounded Rectangle 7"/>
          <p:cNvSpPr/>
          <p:nvPr/>
        </p:nvSpPr>
        <p:spPr>
          <a:xfrm>
            <a:off x="91440" y="101600"/>
            <a:ext cx="8961120" cy="6664960"/>
          </a:xfrm>
          <a:prstGeom prst="roundRect">
            <a:avLst>
              <a:gd name="adj" fmla="val 1735"/>
            </a:avLst>
          </a:prstGeom>
          <a:ln w="12700" cmpd="sng">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Date Placeholder 3"/>
          <p:cNvSpPr>
            <a:spLocks noGrp="1"/>
          </p:cNvSpPr>
          <p:nvPr>
            <p:ph type="dt" sz="half" idx="10"/>
          </p:nvPr>
        </p:nvSpPr>
        <p:spPr/>
        <p:txBody>
          <a:bodyPr/>
          <a:lstStyle/>
          <a:p>
            <a:pPr>
              <a:defRPr/>
            </a:pPr>
            <a:endParaRPr lang="en-US"/>
          </a:p>
        </p:txBody>
      </p:sp>
      <p:sp>
        <p:nvSpPr>
          <p:cNvPr id="13" name="Rectangle 12"/>
          <p:cNvSpPr/>
          <p:nvPr/>
        </p:nvSpPr>
        <p:spPr>
          <a:xfrm>
            <a:off x="451976" y="2946400"/>
            <a:ext cx="8265160" cy="2463800"/>
          </a:xfrm>
          <a:prstGeom prst="rect">
            <a:avLst/>
          </a:prstGeom>
          <a:solidFill>
            <a:srgbClr val="FFFFFF">
              <a:alpha val="83000"/>
            </a:srgbClr>
          </a:solidFill>
          <a:ln>
            <a:noFill/>
          </a:ln>
          <a:effectLst>
            <a:softEdge rad="127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p:cNvSpPr/>
          <p:nvPr/>
        </p:nvSpPr>
        <p:spPr>
          <a:xfrm>
            <a:off x="567656" y="3048000"/>
            <a:ext cx="8033800" cy="2245359"/>
          </a:xfrm>
          <a:prstGeom prst="rect">
            <a:avLst/>
          </a:prstGeom>
          <a:solidFill>
            <a:srgbClr val="FFFFFF"/>
          </a:solidFill>
          <a:ln w="6350" cmpd="dbl">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Footer Placeholder 4"/>
          <p:cNvSpPr>
            <a:spLocks noGrp="1"/>
          </p:cNvSpPr>
          <p:nvPr>
            <p:ph type="ftr" sz="quarter" idx="11"/>
          </p:nvPr>
        </p:nvSpPr>
        <p:spPr/>
        <p:txBody>
          <a:bodyPr/>
          <a:lstStyle/>
          <a:p>
            <a:pPr>
              <a:defRPr/>
            </a:pPr>
            <a:endParaRPr lang="en-US"/>
          </a:p>
        </p:txBody>
      </p:sp>
      <p:sp>
        <p:nvSpPr>
          <p:cNvPr id="6" name="Slide Number Placeholder 5"/>
          <p:cNvSpPr>
            <a:spLocks noGrp="1"/>
          </p:cNvSpPr>
          <p:nvPr>
            <p:ph type="sldNum" sz="quarter" idx="12"/>
          </p:nvPr>
        </p:nvSpPr>
        <p:spPr/>
        <p:txBody>
          <a:bodyPr/>
          <a:lstStyle/>
          <a:p>
            <a:pPr>
              <a:defRPr/>
            </a:pPr>
            <a:fld id="{54BB9E08-94E8-447E-BB22-2EAD4307BFAA}" type="slidenum">
              <a:rPr lang="en-US" smtClean="0"/>
              <a:pPr>
                <a:defRPr/>
              </a:pPr>
              <a:t>‹#›</a:t>
            </a:fld>
            <a:endParaRPr lang="en-US"/>
          </a:p>
        </p:txBody>
      </p:sp>
      <p:sp>
        <p:nvSpPr>
          <p:cNvPr id="2" name="Title 1"/>
          <p:cNvSpPr>
            <a:spLocks noGrp="1"/>
          </p:cNvSpPr>
          <p:nvPr>
            <p:ph type="title"/>
          </p:nvPr>
        </p:nvSpPr>
        <p:spPr>
          <a:xfrm>
            <a:off x="736456" y="3200399"/>
            <a:ext cx="7696200" cy="1295401"/>
          </a:xfrm>
        </p:spPr>
        <p:txBody>
          <a:bodyPr anchor="b" anchorCtr="0">
            <a:noAutofit/>
          </a:bodyPr>
          <a:lstStyle>
            <a:lvl1pPr algn="ctr" defTabSz="914400" rtl="0" eaLnBrk="1" latinLnBrk="0" hangingPunct="1">
              <a:spcBef>
                <a:spcPct val="0"/>
              </a:spcBef>
              <a:buNone/>
              <a:defRPr lang="en-US" sz="4000" kern="1200" cap="all" baseline="0" dirty="0">
                <a:solidFill>
                  <a:schemeClr val="accent1">
                    <a:lumMod val="50000"/>
                  </a:schemeClr>
                </a:solidFill>
                <a:latin typeface="+mj-lt"/>
                <a:ea typeface="+mj-ea"/>
                <a:cs typeface="+mj-cs"/>
              </a:defRPr>
            </a:lvl1pPr>
          </a:lstStyle>
          <a:p>
            <a:r>
              <a:rPr lang="en-US" smtClean="0"/>
              <a:t>Click to edit Master title style</a:t>
            </a:r>
            <a:endParaRPr lang="en-US" dirty="0"/>
          </a:p>
        </p:txBody>
      </p:sp>
      <p:sp>
        <p:nvSpPr>
          <p:cNvPr id="15" name="Rectangle 14"/>
          <p:cNvSpPr/>
          <p:nvPr/>
        </p:nvSpPr>
        <p:spPr>
          <a:xfrm>
            <a:off x="675496" y="4541520"/>
            <a:ext cx="7818120" cy="664367"/>
          </a:xfrm>
          <a:prstGeom prst="rect">
            <a:avLst/>
          </a:prstGeom>
          <a:solidFill>
            <a:schemeClr val="accent1"/>
          </a:solid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 Placeholder 2"/>
          <p:cNvSpPr>
            <a:spLocks noGrp="1"/>
          </p:cNvSpPr>
          <p:nvPr>
            <p:ph type="body" idx="1"/>
          </p:nvPr>
        </p:nvSpPr>
        <p:spPr>
          <a:xfrm>
            <a:off x="736456" y="4607510"/>
            <a:ext cx="7696200" cy="523783"/>
          </a:xfrm>
        </p:spPr>
        <p:txBody>
          <a:bodyPr anchor="ctr">
            <a:normAutofit/>
          </a:bodyPr>
          <a:lstStyle>
            <a:lvl1pPr marL="0" indent="0" algn="ctr">
              <a:buNone/>
              <a:defRPr sz="2000" cap="all" spc="250" baseline="0">
                <a:solidFill>
                  <a:srgbClr val="FFFFFF"/>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14" name="Rectangle 13"/>
          <p:cNvSpPr/>
          <p:nvPr/>
        </p:nvSpPr>
        <p:spPr>
          <a:xfrm>
            <a:off x="675757" y="3124200"/>
            <a:ext cx="7817599" cy="2077720"/>
          </a:xfrm>
          <a:prstGeom prst="rect">
            <a:avLst/>
          </a:prstGeom>
          <a:noFill/>
          <a:ln w="6350" cmpd="dbl">
            <a:solidFill>
              <a:schemeClr val="accent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26128" y="408372"/>
            <a:ext cx="8260672" cy="1039427"/>
          </a:xfrm>
        </p:spPr>
        <p:txBody>
          <a:bodyPr/>
          <a:lstStyle/>
          <a:p>
            <a:r>
              <a:rPr lang="en-US" smtClean="0"/>
              <a:t>Click to edit Master title style</a:t>
            </a:r>
            <a:endParaRPr lang="en-US"/>
          </a:p>
        </p:txBody>
      </p:sp>
      <p:sp>
        <p:nvSpPr>
          <p:cNvPr id="3" name="Content Placeholder 2"/>
          <p:cNvSpPr>
            <a:spLocks noGrp="1"/>
          </p:cNvSpPr>
          <p:nvPr>
            <p:ph sz="half" idx="1"/>
          </p:nvPr>
        </p:nvSpPr>
        <p:spPr>
          <a:xfrm>
            <a:off x="426128" y="1719071"/>
            <a:ext cx="4038600" cy="440740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4648200" y="1719071"/>
            <a:ext cx="4038600" cy="440740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pPr>
              <a:defRPr/>
            </a:pPr>
            <a:endParaRPr lang="en-US"/>
          </a:p>
        </p:txBody>
      </p:sp>
      <p:sp>
        <p:nvSpPr>
          <p:cNvPr id="6" name="Footer Placeholder 5"/>
          <p:cNvSpPr>
            <a:spLocks noGrp="1"/>
          </p:cNvSpPr>
          <p:nvPr>
            <p:ph type="ftr" sz="quarter" idx="11"/>
          </p:nvPr>
        </p:nvSpPr>
        <p:spPr/>
        <p:txBody>
          <a:bodyPr/>
          <a:lstStyle/>
          <a:p>
            <a:pPr>
              <a:defRPr/>
            </a:pPr>
            <a:endParaRPr lang="en-US"/>
          </a:p>
        </p:txBody>
      </p:sp>
      <p:sp>
        <p:nvSpPr>
          <p:cNvPr id="7" name="Slide Number Placeholder 6"/>
          <p:cNvSpPr>
            <a:spLocks noGrp="1"/>
          </p:cNvSpPr>
          <p:nvPr>
            <p:ph type="sldNum" sz="quarter" idx="12"/>
          </p:nvPr>
        </p:nvSpPr>
        <p:spPr/>
        <p:txBody>
          <a:bodyPr/>
          <a:lstStyle/>
          <a:p>
            <a:pPr>
              <a:defRPr/>
            </a:pPr>
            <a:fld id="{FEB180CA-6AA0-4FED-93D5-23596C5C2903}" type="slidenum">
              <a:rPr lang="en-US" smtClean="0"/>
              <a:pPr>
                <a:defRPr/>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26128" y="408372"/>
            <a:ext cx="8260672" cy="1039427"/>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26128" y="1722438"/>
            <a:ext cx="4040188" cy="639762"/>
          </a:xfrm>
        </p:spPr>
        <p:txBody>
          <a:bodyPr anchor="b">
            <a:noAutofit/>
          </a:bodyPr>
          <a:lstStyle>
            <a:lvl1pPr marL="0" indent="0" algn="ctr">
              <a:buNone/>
              <a:defRPr sz="22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26128" y="2438400"/>
            <a:ext cx="4040188" cy="3687762"/>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4645025" y="1722438"/>
            <a:ext cx="4041775" cy="639762"/>
          </a:xfrm>
        </p:spPr>
        <p:txBody>
          <a:bodyPr anchor="b">
            <a:noAutofit/>
          </a:bodyPr>
          <a:lstStyle>
            <a:lvl1pPr marL="0" indent="0" algn="ctr">
              <a:buNone/>
              <a:defRPr sz="22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438400"/>
            <a:ext cx="4041775" cy="3687762"/>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pPr>
              <a:defRPr/>
            </a:pPr>
            <a:endParaRPr lang="en-US"/>
          </a:p>
        </p:txBody>
      </p:sp>
      <p:sp>
        <p:nvSpPr>
          <p:cNvPr id="8" name="Footer Placeholder 7"/>
          <p:cNvSpPr>
            <a:spLocks noGrp="1"/>
          </p:cNvSpPr>
          <p:nvPr>
            <p:ph type="ftr" sz="quarter" idx="11"/>
          </p:nvPr>
        </p:nvSpPr>
        <p:spPr/>
        <p:txBody>
          <a:bodyPr/>
          <a:lstStyle/>
          <a:p>
            <a:pPr>
              <a:defRPr/>
            </a:pPr>
            <a:endParaRPr lang="en-US"/>
          </a:p>
        </p:txBody>
      </p:sp>
      <p:sp>
        <p:nvSpPr>
          <p:cNvPr id="9" name="Slide Number Placeholder 8"/>
          <p:cNvSpPr>
            <a:spLocks noGrp="1"/>
          </p:cNvSpPr>
          <p:nvPr>
            <p:ph type="sldNum" sz="quarter" idx="12"/>
          </p:nvPr>
        </p:nvSpPr>
        <p:spPr/>
        <p:txBody>
          <a:bodyPr/>
          <a:lstStyle/>
          <a:p>
            <a:pPr>
              <a:defRPr/>
            </a:pPr>
            <a:fld id="{BC9ACC9D-5F9B-43DD-AB4B-23834EDAC3D1}" type="slidenum">
              <a:rPr lang="en-US" smtClean="0"/>
              <a:pPr>
                <a:defRPr/>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pPr>
              <a:defRPr/>
            </a:pPr>
            <a:endParaRPr lang="en-US"/>
          </a:p>
        </p:txBody>
      </p:sp>
      <p:sp>
        <p:nvSpPr>
          <p:cNvPr id="4" name="Footer Placeholder 3"/>
          <p:cNvSpPr>
            <a:spLocks noGrp="1"/>
          </p:cNvSpPr>
          <p:nvPr>
            <p:ph type="ftr" sz="quarter" idx="11"/>
          </p:nvPr>
        </p:nvSpPr>
        <p:spPr/>
        <p:txBody>
          <a:bodyPr/>
          <a:lstStyle/>
          <a:p>
            <a:pPr>
              <a:defRPr/>
            </a:pPr>
            <a:endParaRPr lang="en-US"/>
          </a:p>
        </p:txBody>
      </p:sp>
      <p:sp>
        <p:nvSpPr>
          <p:cNvPr id="5" name="Slide Number Placeholder 4"/>
          <p:cNvSpPr>
            <a:spLocks noGrp="1"/>
          </p:cNvSpPr>
          <p:nvPr>
            <p:ph type="sldNum" sz="quarter" idx="12"/>
          </p:nvPr>
        </p:nvSpPr>
        <p:spPr/>
        <p:txBody>
          <a:bodyPr/>
          <a:lstStyle/>
          <a:p>
            <a:pPr>
              <a:defRPr/>
            </a:pPr>
            <a:fld id="{3050699E-6038-4AFE-B58F-C1FB89B0EA89}" type="slidenum">
              <a:rPr lang="en-US" smtClean="0"/>
              <a:pPr>
                <a:defRPr/>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0" y="0"/>
            <a:ext cx="9144000"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1" name="Rounded Rectangle 10"/>
          <p:cNvSpPr/>
          <p:nvPr/>
        </p:nvSpPr>
        <p:spPr>
          <a:xfrm>
            <a:off x="91440" y="101600"/>
            <a:ext cx="8961120" cy="6664960"/>
          </a:xfrm>
          <a:prstGeom prst="roundRect">
            <a:avLst>
              <a:gd name="adj" fmla="val 1735"/>
            </a:avLst>
          </a:prstGeom>
          <a:ln w="12700" cmpd="sng">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Date Placeholder 1"/>
          <p:cNvSpPr>
            <a:spLocks noGrp="1"/>
          </p:cNvSpPr>
          <p:nvPr>
            <p:ph type="dt" sz="half" idx="10"/>
          </p:nvPr>
        </p:nvSpPr>
        <p:spPr/>
        <p:txBody>
          <a:bodyPr/>
          <a:lstStyle/>
          <a:p>
            <a:pPr>
              <a:defRPr/>
            </a:pPr>
            <a:endParaRPr lang="en-US"/>
          </a:p>
        </p:txBody>
      </p:sp>
      <p:sp>
        <p:nvSpPr>
          <p:cNvPr id="3" name="Footer Placeholder 2"/>
          <p:cNvSpPr>
            <a:spLocks noGrp="1"/>
          </p:cNvSpPr>
          <p:nvPr>
            <p:ph type="ftr" sz="quarter" idx="11"/>
          </p:nvPr>
        </p:nvSpPr>
        <p:spPr/>
        <p:txBody>
          <a:bodyPr/>
          <a:lstStyle/>
          <a:p>
            <a:pPr>
              <a:defRPr/>
            </a:pPr>
            <a:endParaRPr lang="en-US"/>
          </a:p>
        </p:txBody>
      </p:sp>
      <p:sp>
        <p:nvSpPr>
          <p:cNvPr id="4" name="Slide Number Placeholder 3"/>
          <p:cNvSpPr>
            <a:spLocks noGrp="1"/>
          </p:cNvSpPr>
          <p:nvPr>
            <p:ph type="sldNum" sz="quarter" idx="12"/>
          </p:nvPr>
        </p:nvSpPr>
        <p:spPr/>
        <p:txBody>
          <a:bodyPr/>
          <a:lstStyle/>
          <a:p>
            <a:pPr>
              <a:defRPr/>
            </a:pPr>
            <a:fld id="{33C5AD40-FB77-4761-859D-74664E2B7298}" type="slidenum">
              <a:rPr lang="en-US" smtClean="0"/>
              <a:pPr>
                <a:defRPr/>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11" name="Rectangle 10"/>
          <p:cNvSpPr/>
          <p:nvPr/>
        </p:nvSpPr>
        <p:spPr>
          <a:xfrm>
            <a:off x="0" y="0"/>
            <a:ext cx="9144000"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2" name="Rounded Rectangle 11"/>
          <p:cNvSpPr/>
          <p:nvPr/>
        </p:nvSpPr>
        <p:spPr>
          <a:xfrm>
            <a:off x="91440" y="101600"/>
            <a:ext cx="8961120" cy="6664960"/>
          </a:xfrm>
          <a:prstGeom prst="roundRect">
            <a:avLst>
              <a:gd name="adj" fmla="val 1735"/>
            </a:avLst>
          </a:prstGeom>
          <a:ln w="12700" cmpd="sng">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p:cNvSpPr>
            <a:spLocks noGrp="1"/>
          </p:cNvSpPr>
          <p:nvPr>
            <p:ph idx="1"/>
          </p:nvPr>
        </p:nvSpPr>
        <p:spPr>
          <a:xfrm>
            <a:off x="3886200" y="685800"/>
            <a:ext cx="4572000" cy="5257802"/>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pPr>
              <a:defRPr/>
            </a:pPr>
            <a:endParaRPr lang="en-US"/>
          </a:p>
        </p:txBody>
      </p:sp>
      <p:sp>
        <p:nvSpPr>
          <p:cNvPr id="6" name="Footer Placeholder 5"/>
          <p:cNvSpPr>
            <a:spLocks noGrp="1"/>
          </p:cNvSpPr>
          <p:nvPr>
            <p:ph type="ftr" sz="quarter" idx="11"/>
          </p:nvPr>
        </p:nvSpPr>
        <p:spPr/>
        <p:txBody>
          <a:bodyPr/>
          <a:lstStyle/>
          <a:p>
            <a:pPr>
              <a:defRPr/>
            </a:pPr>
            <a:endParaRPr lang="en-US"/>
          </a:p>
        </p:txBody>
      </p:sp>
      <p:sp>
        <p:nvSpPr>
          <p:cNvPr id="7" name="Slide Number Placeholder 6"/>
          <p:cNvSpPr>
            <a:spLocks noGrp="1"/>
          </p:cNvSpPr>
          <p:nvPr>
            <p:ph type="sldNum" sz="quarter" idx="12"/>
          </p:nvPr>
        </p:nvSpPr>
        <p:spPr/>
        <p:txBody>
          <a:bodyPr/>
          <a:lstStyle/>
          <a:p>
            <a:fld id="{6E2D2B3B-882E-40F3-A32F-6DD516915044}" type="slidenum">
              <a:rPr lang="en-US" smtClean="0"/>
              <a:pPr/>
              <a:t>‹#›</a:t>
            </a:fld>
            <a:endParaRPr lang="en-US"/>
          </a:p>
        </p:txBody>
      </p:sp>
      <p:sp>
        <p:nvSpPr>
          <p:cNvPr id="8" name="Rectangle 7"/>
          <p:cNvSpPr/>
          <p:nvPr/>
        </p:nvSpPr>
        <p:spPr>
          <a:xfrm>
            <a:off x="560034" y="1505712"/>
            <a:ext cx="2716566" cy="3523488"/>
          </a:xfrm>
          <a:prstGeom prst="rect">
            <a:avLst/>
          </a:prstGeom>
          <a:solidFill>
            <a:srgbClr val="FFFFFF">
              <a:alpha val="83000"/>
            </a:srgbClr>
          </a:solidFill>
          <a:ln>
            <a:noFill/>
          </a:ln>
          <a:effectLst>
            <a:softEdge rad="127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p:cNvSpPr/>
          <p:nvPr/>
        </p:nvSpPr>
        <p:spPr>
          <a:xfrm>
            <a:off x="676690" y="1642472"/>
            <a:ext cx="2483254" cy="3234328"/>
          </a:xfrm>
          <a:prstGeom prst="rect">
            <a:avLst/>
          </a:prstGeom>
          <a:solidFill>
            <a:srgbClr val="FFFFFF"/>
          </a:solidFill>
          <a:ln w="6350" cmpd="dbl">
            <a:solidFill>
              <a:schemeClr val="accent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 Placeholder 3"/>
          <p:cNvSpPr>
            <a:spLocks noGrp="1"/>
          </p:cNvSpPr>
          <p:nvPr>
            <p:ph type="body" sz="half" idx="2"/>
          </p:nvPr>
        </p:nvSpPr>
        <p:spPr>
          <a:xfrm>
            <a:off x="769000" y="2971800"/>
            <a:ext cx="2298634" cy="1752600"/>
          </a:xfrm>
        </p:spPr>
        <p:txBody>
          <a:bodyPr/>
          <a:lstStyle>
            <a:lvl1pPr marL="0" indent="0">
              <a:spcBef>
                <a:spcPts val="400"/>
              </a:spcBef>
              <a:buNone/>
              <a:defRPr sz="1400">
                <a:solidFill>
                  <a:schemeClr val="accent1">
                    <a:lumMod val="5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2" name="Title 1"/>
          <p:cNvSpPr>
            <a:spLocks noGrp="1"/>
          </p:cNvSpPr>
          <p:nvPr>
            <p:ph type="title"/>
          </p:nvPr>
        </p:nvSpPr>
        <p:spPr>
          <a:xfrm>
            <a:off x="769000" y="1734312"/>
            <a:ext cx="2298634" cy="1191620"/>
          </a:xfrm>
        </p:spPr>
        <p:txBody>
          <a:bodyPr anchor="b">
            <a:normAutofit/>
          </a:bodyPr>
          <a:lstStyle>
            <a:lvl1pPr algn="l">
              <a:defRPr sz="2000" b="0">
                <a:solidFill>
                  <a:schemeClr val="accent1">
                    <a:lumMod val="75000"/>
                  </a:schemeClr>
                </a:solidFill>
              </a:defRPr>
            </a:lvl1pPr>
          </a:lstStyle>
          <a:p>
            <a:r>
              <a:rPr lang="en-US" smtClean="0"/>
              <a:t>Click to edit Master title style</a:t>
            </a:r>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p:cNvSpPr/>
          <p:nvPr/>
        </p:nvSpPr>
        <p:spPr>
          <a:xfrm>
            <a:off x="0" y="0"/>
            <a:ext cx="9144000"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9" name="Rounded Rectangle 8"/>
          <p:cNvSpPr/>
          <p:nvPr/>
        </p:nvSpPr>
        <p:spPr>
          <a:xfrm>
            <a:off x="91440" y="101600"/>
            <a:ext cx="8961120" cy="6664960"/>
          </a:xfrm>
          <a:prstGeom prst="roundRect">
            <a:avLst>
              <a:gd name="adj" fmla="val 1735"/>
            </a:avLst>
          </a:prstGeom>
          <a:ln w="12700" cmpd="sng">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Picture Placeholder 2"/>
          <p:cNvSpPr>
            <a:spLocks noGrp="1"/>
          </p:cNvSpPr>
          <p:nvPr>
            <p:ph type="pic" idx="1"/>
          </p:nvPr>
        </p:nvSpPr>
        <p:spPr>
          <a:xfrm>
            <a:off x="685800" y="621437"/>
            <a:ext cx="7772400" cy="4331564"/>
          </a:xfrm>
          <a:solidFill>
            <a:schemeClr val="bg2"/>
          </a:solidFill>
          <a:ln>
            <a:noFill/>
          </a:ln>
          <a:effectLst>
            <a:softEdge rad="12700"/>
          </a:effectLst>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Drag picture to placeholder or click icon to add</a:t>
            </a:r>
            <a:endParaRPr lang="en-US" dirty="0"/>
          </a:p>
        </p:txBody>
      </p:sp>
      <p:sp>
        <p:nvSpPr>
          <p:cNvPr id="5" name="Date Placeholder 4"/>
          <p:cNvSpPr>
            <a:spLocks noGrp="1"/>
          </p:cNvSpPr>
          <p:nvPr>
            <p:ph type="dt" sz="half" idx="10"/>
          </p:nvPr>
        </p:nvSpPr>
        <p:spPr/>
        <p:txBody>
          <a:bodyPr/>
          <a:lstStyle/>
          <a:p>
            <a:pPr>
              <a:defRPr/>
            </a:pPr>
            <a:endParaRPr lang="en-US"/>
          </a:p>
        </p:txBody>
      </p:sp>
      <p:sp>
        <p:nvSpPr>
          <p:cNvPr id="7" name="Slide Number Placeholder 6"/>
          <p:cNvSpPr>
            <a:spLocks noGrp="1"/>
          </p:cNvSpPr>
          <p:nvPr>
            <p:ph type="sldNum" sz="quarter" idx="12"/>
          </p:nvPr>
        </p:nvSpPr>
        <p:spPr/>
        <p:txBody>
          <a:bodyPr/>
          <a:lstStyle/>
          <a:p>
            <a:pPr>
              <a:defRPr/>
            </a:pPr>
            <a:fld id="{56989DF6-0E0F-44EB-B7EB-52C43954BFA8}" type="slidenum">
              <a:rPr lang="en-US" smtClean="0"/>
              <a:pPr>
                <a:defRPr/>
              </a:pPr>
              <a:t>‹#›</a:t>
            </a:fld>
            <a:endParaRPr lang="en-US"/>
          </a:p>
        </p:txBody>
      </p:sp>
      <p:sp>
        <p:nvSpPr>
          <p:cNvPr id="10" name="Rectangle 9"/>
          <p:cNvSpPr/>
          <p:nvPr/>
        </p:nvSpPr>
        <p:spPr>
          <a:xfrm>
            <a:off x="685800" y="4953000"/>
            <a:ext cx="7772400" cy="1371600"/>
          </a:xfrm>
          <a:prstGeom prst="rect">
            <a:avLst/>
          </a:prstGeom>
          <a:solidFill>
            <a:srgbClr val="FFFFFF">
              <a:alpha val="83000"/>
            </a:srgbClr>
          </a:solidFill>
          <a:ln>
            <a:noFill/>
          </a:ln>
          <a:effectLst>
            <a:softEdge rad="127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p:cNvSpPr/>
          <p:nvPr/>
        </p:nvSpPr>
        <p:spPr>
          <a:xfrm>
            <a:off x="761999" y="5029200"/>
            <a:ext cx="7600765" cy="1202924"/>
          </a:xfrm>
          <a:prstGeom prst="rect">
            <a:avLst/>
          </a:prstGeom>
          <a:solidFill>
            <a:srgbClr val="FFFFFF"/>
          </a:solidFill>
          <a:ln w="6350" cmpd="dbl">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Footer Placeholder 5"/>
          <p:cNvSpPr>
            <a:spLocks noGrp="1"/>
          </p:cNvSpPr>
          <p:nvPr>
            <p:ph type="ftr" sz="quarter" idx="11"/>
          </p:nvPr>
        </p:nvSpPr>
        <p:spPr/>
        <p:txBody>
          <a:bodyPr/>
          <a:lstStyle/>
          <a:p>
            <a:pPr>
              <a:defRPr/>
            </a:pPr>
            <a:endParaRPr lang="en-US"/>
          </a:p>
        </p:txBody>
      </p:sp>
      <p:sp>
        <p:nvSpPr>
          <p:cNvPr id="13" name="Rectangle 12"/>
          <p:cNvSpPr/>
          <p:nvPr/>
        </p:nvSpPr>
        <p:spPr>
          <a:xfrm>
            <a:off x="914400" y="5638800"/>
            <a:ext cx="7328514" cy="451696"/>
          </a:xfrm>
          <a:prstGeom prst="rect">
            <a:avLst/>
          </a:prstGeom>
          <a:solidFill>
            <a:schemeClr val="accent1"/>
          </a:solidFill>
          <a:ln w="6350" cmpd="dbl">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p:cNvSpPr/>
          <p:nvPr/>
        </p:nvSpPr>
        <p:spPr>
          <a:xfrm>
            <a:off x="605589" y="5074920"/>
            <a:ext cx="7946136" cy="1097280"/>
          </a:xfrm>
          <a:prstGeom prst="rect">
            <a:avLst/>
          </a:prstGeom>
          <a:noFill/>
          <a:ln w="6350" cmpd="dbl">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 Placeholder 3"/>
          <p:cNvSpPr>
            <a:spLocks noGrp="1"/>
          </p:cNvSpPr>
          <p:nvPr>
            <p:ph type="body" sz="half" idx="2"/>
          </p:nvPr>
        </p:nvSpPr>
        <p:spPr>
          <a:xfrm>
            <a:off x="956289" y="5656556"/>
            <a:ext cx="7244736" cy="401715"/>
          </a:xfrm>
        </p:spPr>
        <p:txBody>
          <a:bodyPr anchor="ctr">
            <a:normAutofit/>
          </a:bodyPr>
          <a:lstStyle>
            <a:lvl1pPr marL="0" indent="0" algn="ctr">
              <a:buNone/>
              <a:defRPr sz="1500" cap="all" spc="250" baseline="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2" name="Title 1"/>
          <p:cNvSpPr>
            <a:spLocks noGrp="1"/>
          </p:cNvSpPr>
          <p:nvPr>
            <p:ph type="title"/>
          </p:nvPr>
        </p:nvSpPr>
        <p:spPr>
          <a:xfrm>
            <a:off x="914400" y="5105400"/>
            <a:ext cx="7328514" cy="523043"/>
          </a:xfrm>
        </p:spPr>
        <p:txBody>
          <a:bodyPr anchor="ctr" anchorCtr="0"/>
          <a:lstStyle>
            <a:lvl1pPr algn="ctr">
              <a:defRPr sz="2000" b="0">
                <a:solidFill>
                  <a:schemeClr val="accent1">
                    <a:lumMod val="75000"/>
                  </a:schemeClr>
                </a:solidFill>
              </a:defRPr>
            </a:lvl1pPr>
          </a:lstStyle>
          <a:p>
            <a:r>
              <a:rPr lang="en-US" smtClean="0"/>
              <a:t>Click to edit Master title style</a:t>
            </a:r>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pPr>
              <a:defRPr/>
            </a:pPr>
            <a:endParaRPr lang="en-US"/>
          </a:p>
        </p:txBody>
      </p:sp>
      <p:sp>
        <p:nvSpPr>
          <p:cNvPr id="5" name="Footer Placeholder 4"/>
          <p:cNvSpPr>
            <a:spLocks noGrp="1"/>
          </p:cNvSpPr>
          <p:nvPr>
            <p:ph type="ftr" sz="quarter" idx="11"/>
          </p:nvPr>
        </p:nvSpPr>
        <p:spPr/>
        <p:txBody>
          <a:bodyPr/>
          <a:lstStyle/>
          <a:p>
            <a:pPr>
              <a:defRPr/>
            </a:pPr>
            <a:endParaRPr lang="en-US"/>
          </a:p>
        </p:txBody>
      </p:sp>
      <p:sp>
        <p:nvSpPr>
          <p:cNvPr id="6" name="Slide Number Placeholder 5"/>
          <p:cNvSpPr>
            <a:spLocks noGrp="1"/>
          </p:cNvSpPr>
          <p:nvPr>
            <p:ph type="sldNum" sz="quarter" idx="12"/>
          </p:nvPr>
        </p:nvSpPr>
        <p:spPr/>
        <p:txBody>
          <a:bodyPr/>
          <a:lstStyle/>
          <a:p>
            <a:pPr>
              <a:defRPr/>
            </a:pPr>
            <a:fld id="{E9A85351-D5F2-45A4-B39C-EB34B9C6A4D6}" type="slidenum">
              <a:rPr lang="en-US" smtClean="0"/>
              <a:pPr>
                <a:defRPr/>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7" name="Rectangle 6"/>
          <p:cNvSpPr/>
          <p:nvPr/>
        </p:nvSpPr>
        <p:spPr>
          <a:xfrm>
            <a:off x="6861702" y="228600"/>
            <a:ext cx="1859280" cy="6122634"/>
          </a:xfrm>
          <a:prstGeom prst="rect">
            <a:avLst/>
          </a:prstGeom>
          <a:solidFill>
            <a:srgbClr val="FFFFFF">
              <a:alpha val="85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sz="1800" kern="1200">
              <a:solidFill>
                <a:schemeClr val="lt1"/>
              </a:solidFill>
              <a:latin typeface="+mn-lt"/>
              <a:ea typeface="+mn-ea"/>
              <a:cs typeface="+mn-cs"/>
            </a:endParaRPr>
          </a:p>
        </p:txBody>
      </p:sp>
      <p:sp>
        <p:nvSpPr>
          <p:cNvPr id="8" name="Rectangle 7"/>
          <p:cNvSpPr/>
          <p:nvPr/>
        </p:nvSpPr>
        <p:spPr>
          <a:xfrm>
            <a:off x="6955225" y="351409"/>
            <a:ext cx="1672235" cy="5877017"/>
          </a:xfrm>
          <a:prstGeom prst="rect">
            <a:avLst/>
          </a:prstGeom>
          <a:solidFill>
            <a:srgbClr val="FFFFFF"/>
          </a:solid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Vertical Title 1"/>
          <p:cNvSpPr>
            <a:spLocks noGrp="1"/>
          </p:cNvSpPr>
          <p:nvPr>
            <p:ph type="title" orient="vert"/>
          </p:nvPr>
        </p:nvSpPr>
        <p:spPr>
          <a:xfrm>
            <a:off x="7048577" y="395427"/>
            <a:ext cx="1485531" cy="5788981"/>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457200" y="380999"/>
            <a:ext cx="6172200" cy="5791201"/>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pPr>
              <a:defRPr/>
            </a:pPr>
            <a:endParaRPr lang="en-US"/>
          </a:p>
        </p:txBody>
      </p:sp>
      <p:sp>
        <p:nvSpPr>
          <p:cNvPr id="5" name="Footer Placeholder 4"/>
          <p:cNvSpPr>
            <a:spLocks noGrp="1"/>
          </p:cNvSpPr>
          <p:nvPr>
            <p:ph type="ftr" sz="quarter" idx="11"/>
          </p:nvPr>
        </p:nvSpPr>
        <p:spPr/>
        <p:txBody>
          <a:bodyPr/>
          <a:lstStyle/>
          <a:p>
            <a:pPr>
              <a:defRPr/>
            </a:pPr>
            <a:endParaRPr lang="en-US"/>
          </a:p>
        </p:txBody>
      </p:sp>
      <p:sp>
        <p:nvSpPr>
          <p:cNvPr id="6" name="Slide Number Placeholder 5"/>
          <p:cNvSpPr>
            <a:spLocks noGrp="1"/>
          </p:cNvSpPr>
          <p:nvPr>
            <p:ph type="sldNum" sz="quarter" idx="12"/>
          </p:nvPr>
        </p:nvSpPr>
        <p:spPr/>
        <p:txBody>
          <a:bodyPr/>
          <a:lstStyle/>
          <a:p>
            <a:pPr>
              <a:defRPr/>
            </a:pPr>
            <a:fld id="{88E5F85F-A838-4A41-9E7A-F67143B11DD8}" type="slidenum">
              <a:rPr lang="en-US" smtClean="0"/>
              <a:pPr>
                <a:defRPr/>
              </a:pPr>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AndTx">
  <p:cSld name="Title, Content and Text">
    <p:spTree>
      <p:nvGrpSpPr>
        <p:cNvPr id="1" name=""/>
        <p:cNvGrpSpPr/>
        <p:nvPr/>
      </p:nvGrpSpPr>
      <p:grpSpPr>
        <a:xfrm>
          <a:off x="0" y="0"/>
          <a:ext cx="0" cy="0"/>
          <a:chOff x="0" y="0"/>
          <a:chExt cx="0" cy="0"/>
        </a:xfrm>
      </p:grpSpPr>
      <p:sp>
        <p:nvSpPr>
          <p:cNvPr id="2" name="Title 1"/>
          <p:cNvSpPr>
            <a:spLocks noGrp="1"/>
          </p:cNvSpPr>
          <p:nvPr>
            <p:ph type="title"/>
          </p:nvPr>
        </p:nvSpPr>
        <p:spPr>
          <a:xfrm>
            <a:off x="914400" y="277813"/>
            <a:ext cx="7772400" cy="1143000"/>
          </a:xfrm>
        </p:spPr>
        <p:txBody>
          <a:bodyPr/>
          <a:lstStyle/>
          <a:p>
            <a:r>
              <a:rPr lang="en-US" smtClean="0"/>
              <a:t>Click to edit Master title style</a:t>
            </a:r>
            <a:endParaRPr lang="en-US"/>
          </a:p>
        </p:txBody>
      </p:sp>
      <p:sp>
        <p:nvSpPr>
          <p:cNvPr id="3" name="Content Placeholder 2"/>
          <p:cNvSpPr>
            <a:spLocks noGrp="1"/>
          </p:cNvSpPr>
          <p:nvPr>
            <p:ph sz="half" idx="1"/>
          </p:nvPr>
        </p:nvSpPr>
        <p:spPr>
          <a:xfrm>
            <a:off x="914400" y="1600200"/>
            <a:ext cx="3810000" cy="453072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876800" y="1600200"/>
            <a:ext cx="3810000" cy="453072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9"/>
          <p:cNvSpPr>
            <a:spLocks noGrp="1" noChangeArrowheads="1"/>
          </p:cNvSpPr>
          <p:nvPr>
            <p:ph type="dt" sz="half" idx="10"/>
          </p:nvPr>
        </p:nvSpPr>
        <p:spPr>
          <a:ln/>
        </p:spPr>
        <p:txBody>
          <a:bodyPr/>
          <a:lstStyle>
            <a:lvl1pPr>
              <a:defRPr/>
            </a:lvl1pPr>
          </a:lstStyle>
          <a:p>
            <a:pPr>
              <a:defRPr/>
            </a:pPr>
            <a:endParaRPr lang="en-US"/>
          </a:p>
        </p:txBody>
      </p:sp>
      <p:sp>
        <p:nvSpPr>
          <p:cNvPr id="6" name="Rectangle 10"/>
          <p:cNvSpPr>
            <a:spLocks noGrp="1" noChangeArrowheads="1"/>
          </p:cNvSpPr>
          <p:nvPr>
            <p:ph type="ftr" sz="quarter" idx="11"/>
          </p:nvPr>
        </p:nvSpPr>
        <p:spPr>
          <a:ln/>
        </p:spPr>
        <p:txBody>
          <a:bodyPr/>
          <a:lstStyle>
            <a:lvl1pPr>
              <a:defRPr/>
            </a:lvl1pPr>
          </a:lstStyle>
          <a:p>
            <a:pPr>
              <a:defRPr/>
            </a:pPr>
            <a:endParaRPr lang="en-US"/>
          </a:p>
        </p:txBody>
      </p:sp>
      <p:sp>
        <p:nvSpPr>
          <p:cNvPr id="7" name="Rectangle 11"/>
          <p:cNvSpPr>
            <a:spLocks noGrp="1" noChangeArrowheads="1"/>
          </p:cNvSpPr>
          <p:nvPr>
            <p:ph type="sldNum" sz="quarter" idx="12"/>
          </p:nvPr>
        </p:nvSpPr>
        <p:spPr>
          <a:ln/>
        </p:spPr>
        <p:txBody>
          <a:bodyPr/>
          <a:lstStyle>
            <a:lvl1pPr>
              <a:defRPr/>
            </a:lvl1pPr>
          </a:lstStyle>
          <a:p>
            <a:pPr>
              <a:defRPr/>
            </a:pPr>
            <a:fld id="{A3A387F3-3CAF-481F-8681-31E11627F6AF}" type="slidenum">
              <a:rPr lang="en-US"/>
              <a:pPr>
                <a:defRPr/>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slideLayout" Target="../slideLayouts/slideLayout12.xml"/><Relationship Id="rId13"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8" name="Rectangle 7"/>
          <p:cNvSpPr/>
          <p:nvPr/>
        </p:nvSpPr>
        <p:spPr>
          <a:xfrm>
            <a:off x="0" y="0"/>
            <a:ext cx="9144000"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7" name="Rounded Rectangle 6"/>
          <p:cNvSpPr/>
          <p:nvPr/>
        </p:nvSpPr>
        <p:spPr>
          <a:xfrm>
            <a:off x="91440" y="101600"/>
            <a:ext cx="8961120" cy="6664960"/>
          </a:xfrm>
          <a:prstGeom prst="roundRect">
            <a:avLst>
              <a:gd name="adj" fmla="val 1735"/>
            </a:avLst>
          </a:prstGeom>
          <a:ln w="12700" cmpd="sng">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 Placeholder 2"/>
          <p:cNvSpPr>
            <a:spLocks noGrp="1"/>
          </p:cNvSpPr>
          <p:nvPr>
            <p:ph type="body" idx="1"/>
          </p:nvPr>
        </p:nvSpPr>
        <p:spPr>
          <a:xfrm>
            <a:off x="457200" y="1752600"/>
            <a:ext cx="8229600" cy="43735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2"/>
                </a:solidFill>
              </a:defRPr>
            </a:lvl1pPr>
          </a:lstStyle>
          <a:p>
            <a:pPr>
              <a:defRPr/>
            </a:pPr>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2"/>
                </a:solidFill>
              </a:defRPr>
            </a:lvl1pPr>
          </a:lstStyle>
          <a:p>
            <a:pPr>
              <a:defRPr/>
            </a:pPr>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2"/>
                </a:solidFill>
              </a:defRPr>
            </a:lvl1pPr>
          </a:lstStyle>
          <a:p>
            <a:pPr>
              <a:defRPr/>
            </a:pPr>
            <a:fld id="{F031D739-5FF4-44F6-8206-B5B951E92C38}" type="slidenum">
              <a:rPr lang="en-US" smtClean="0"/>
              <a:pPr>
                <a:defRPr/>
              </a:pPr>
              <a:t>‹#›</a:t>
            </a:fld>
            <a:endParaRPr lang="en-US"/>
          </a:p>
        </p:txBody>
      </p:sp>
      <p:sp>
        <p:nvSpPr>
          <p:cNvPr id="9" name="Rectangle 8"/>
          <p:cNvSpPr/>
          <p:nvPr/>
        </p:nvSpPr>
        <p:spPr>
          <a:xfrm>
            <a:off x="274320" y="278166"/>
            <a:ext cx="8595360" cy="1325880"/>
          </a:xfrm>
          <a:prstGeom prst="rect">
            <a:avLst/>
          </a:prstGeom>
          <a:solidFill>
            <a:srgbClr val="FFFFFF">
              <a:alpha val="83000"/>
            </a:srgbClr>
          </a:solidFill>
          <a:ln>
            <a:noFill/>
          </a:ln>
          <a:effectLst>
            <a:softEdge rad="127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sz="1800" kern="1200">
              <a:solidFill>
                <a:schemeClr val="lt1"/>
              </a:solidFill>
              <a:latin typeface="+mn-lt"/>
              <a:ea typeface="+mn-ea"/>
              <a:cs typeface="+mn-cs"/>
            </a:endParaRPr>
          </a:p>
        </p:txBody>
      </p:sp>
      <p:sp>
        <p:nvSpPr>
          <p:cNvPr id="10" name="Rectangle 9"/>
          <p:cNvSpPr/>
          <p:nvPr/>
        </p:nvSpPr>
        <p:spPr>
          <a:xfrm>
            <a:off x="372863" y="372862"/>
            <a:ext cx="8380520" cy="1118587"/>
          </a:xfrm>
          <a:prstGeom prst="rect">
            <a:avLst/>
          </a:prstGeom>
          <a:solidFill>
            <a:srgbClr val="FFFFFF"/>
          </a:solid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laceholder 1"/>
          <p:cNvSpPr>
            <a:spLocks noGrp="1"/>
          </p:cNvSpPr>
          <p:nvPr>
            <p:ph type="title"/>
          </p:nvPr>
        </p:nvSpPr>
        <p:spPr>
          <a:xfrm>
            <a:off x="426128" y="408372"/>
            <a:ext cx="8260672" cy="1039427"/>
          </a:xfrm>
          <a:prstGeom prst="rect">
            <a:avLst/>
          </a:prstGeom>
        </p:spPr>
        <p:txBody>
          <a:bodyPr vert="horz" lIns="91440" tIns="45720" rIns="91440" bIns="45720" rtlCol="0" anchor="ctr">
            <a:normAutofit/>
          </a:bodyPr>
          <a:lstStyle/>
          <a:p>
            <a:r>
              <a:rPr lang="en-US" smtClean="0"/>
              <a:t>Click to edit Master title style</a:t>
            </a:r>
            <a:endParaRPr lang="en-US" dirty="0"/>
          </a:p>
        </p:txBody>
      </p:sp>
    </p:spTree>
  </p:cSld>
  <p:clrMap bg1="lt1" tx1="dk1" bg2="lt2" tx2="dk2" accent1="accent1" accent2="accent2" accent3="accent3" accent4="accent4" accent5="accent5" accent6="accent6" hlink="hlink" folHlink="folHlink"/>
  <p:sldLayoutIdLst>
    <p:sldLayoutId id="2147484261" r:id="rId1"/>
    <p:sldLayoutId id="2147484262" r:id="rId2"/>
    <p:sldLayoutId id="2147484263" r:id="rId3"/>
    <p:sldLayoutId id="2147484264" r:id="rId4"/>
    <p:sldLayoutId id="2147484265" r:id="rId5"/>
    <p:sldLayoutId id="2147484266" r:id="rId6"/>
    <p:sldLayoutId id="2147484267" r:id="rId7"/>
    <p:sldLayoutId id="2147484268" r:id="rId8"/>
    <p:sldLayoutId id="2147484269" r:id="rId9"/>
    <p:sldLayoutId id="2147484270" r:id="rId10"/>
    <p:sldLayoutId id="2147484271" r:id="rId11"/>
    <p:sldLayoutId id="2147484273" r:id="rId12"/>
  </p:sldLayoutIdLst>
  <p:txStyles>
    <p:titleStyle>
      <a:lvl1pPr algn="ctr" defTabSz="914400" rtl="0" eaLnBrk="1" latinLnBrk="0" hangingPunct="1">
        <a:spcBef>
          <a:spcPct val="0"/>
        </a:spcBef>
        <a:buNone/>
        <a:defRPr sz="3500" kern="1200" cap="all" baseline="0">
          <a:solidFill>
            <a:schemeClr val="accent1">
              <a:lumMod val="75000"/>
            </a:schemeClr>
          </a:solidFill>
          <a:latin typeface="+mj-lt"/>
          <a:ea typeface="+mj-ea"/>
          <a:cs typeface="+mj-cs"/>
        </a:defRPr>
      </a:lvl1pPr>
    </p:titleStyle>
    <p:bodyStyle>
      <a:lvl1pPr marL="342900" indent="-228600" algn="l" defTabSz="914400" rtl="0" eaLnBrk="1" latinLnBrk="0" hangingPunct="1">
        <a:spcBef>
          <a:spcPct val="20000"/>
        </a:spcBef>
        <a:buClr>
          <a:schemeClr val="accent1"/>
        </a:buClr>
        <a:buFont typeface="Arial" pitchFamily="34" charset="0"/>
        <a:buChar char="•"/>
        <a:defRPr sz="2400" kern="1200">
          <a:solidFill>
            <a:schemeClr val="tx2"/>
          </a:solidFill>
          <a:latin typeface="+mn-lt"/>
          <a:ea typeface="+mn-ea"/>
          <a:cs typeface="+mn-cs"/>
        </a:defRPr>
      </a:lvl1pPr>
      <a:lvl2pPr marL="640080" indent="-228600" algn="l" defTabSz="914400" rtl="0" eaLnBrk="1" latinLnBrk="0" hangingPunct="1">
        <a:spcBef>
          <a:spcPct val="20000"/>
        </a:spcBef>
        <a:buClr>
          <a:schemeClr val="accent2"/>
        </a:buClr>
        <a:buFont typeface="Arial" pitchFamily="34" charset="0"/>
        <a:buChar char="•"/>
        <a:defRPr sz="2000" kern="1200">
          <a:solidFill>
            <a:schemeClr val="tx2"/>
          </a:solidFill>
          <a:latin typeface="+mn-lt"/>
          <a:ea typeface="+mn-ea"/>
          <a:cs typeface="+mn-cs"/>
        </a:defRPr>
      </a:lvl2pPr>
      <a:lvl3pPr marL="914400" indent="-228600" algn="l" defTabSz="914400" rtl="0" eaLnBrk="1" latinLnBrk="0" hangingPunct="1">
        <a:spcBef>
          <a:spcPct val="20000"/>
        </a:spcBef>
        <a:buClr>
          <a:schemeClr val="accent3"/>
        </a:buClr>
        <a:buFont typeface="Arial" pitchFamily="34" charset="0"/>
        <a:buChar char="•"/>
        <a:defRPr sz="1800" kern="1200">
          <a:solidFill>
            <a:schemeClr val="tx2"/>
          </a:solidFill>
          <a:latin typeface="+mn-lt"/>
          <a:ea typeface="+mn-ea"/>
          <a:cs typeface="+mn-cs"/>
        </a:defRPr>
      </a:lvl3pPr>
      <a:lvl4pPr marL="1280160" indent="-228600" algn="l" defTabSz="914400" rtl="0" eaLnBrk="1" latinLnBrk="0" hangingPunct="1">
        <a:spcBef>
          <a:spcPct val="20000"/>
        </a:spcBef>
        <a:buClr>
          <a:schemeClr val="accent4"/>
        </a:buClr>
        <a:buFont typeface="Arial" pitchFamily="34" charset="0"/>
        <a:buChar char="•"/>
        <a:defRPr sz="1600" kern="1200">
          <a:solidFill>
            <a:schemeClr val="tx2"/>
          </a:solidFill>
          <a:latin typeface="+mn-lt"/>
          <a:ea typeface="+mn-ea"/>
          <a:cs typeface="+mn-cs"/>
        </a:defRPr>
      </a:lvl4pPr>
      <a:lvl5pPr marL="1554480" indent="-228600" algn="l" defTabSz="914400" rtl="0" eaLnBrk="1" latinLnBrk="0" hangingPunct="1">
        <a:spcBef>
          <a:spcPct val="20000"/>
        </a:spcBef>
        <a:buClr>
          <a:schemeClr val="accent5"/>
        </a:buClr>
        <a:buFont typeface="Arial" pitchFamily="34" charset="0"/>
        <a:buChar char="•"/>
        <a:defRPr sz="1600" kern="1200" baseline="0">
          <a:solidFill>
            <a:schemeClr val="tx2"/>
          </a:solidFill>
          <a:latin typeface="+mn-lt"/>
          <a:ea typeface="+mn-ea"/>
          <a:cs typeface="+mn-cs"/>
        </a:defRPr>
      </a:lvl5pPr>
      <a:lvl6pPr marL="1737360" indent="-182880" algn="l" defTabSz="914400" rtl="0" eaLnBrk="1" latinLnBrk="0" hangingPunct="1">
        <a:spcBef>
          <a:spcPct val="20000"/>
        </a:spcBef>
        <a:buClr>
          <a:schemeClr val="accent1"/>
        </a:buClr>
        <a:buFont typeface="Arial" pitchFamily="34" charset="0"/>
        <a:buChar char="•"/>
        <a:defRPr sz="1400" kern="1200">
          <a:solidFill>
            <a:schemeClr val="tx2"/>
          </a:solidFill>
          <a:latin typeface="+mn-lt"/>
          <a:ea typeface="+mn-ea"/>
          <a:cs typeface="+mn-cs"/>
        </a:defRPr>
      </a:lvl6pPr>
      <a:lvl7pPr marL="2011680" indent="-182880" algn="l" defTabSz="914400" rtl="0" eaLnBrk="1" latinLnBrk="0" hangingPunct="1">
        <a:spcBef>
          <a:spcPct val="20000"/>
        </a:spcBef>
        <a:buClr>
          <a:schemeClr val="accent2"/>
        </a:buClr>
        <a:buFont typeface="Arial" pitchFamily="34" charset="0"/>
        <a:buChar char="•"/>
        <a:defRPr sz="1400" kern="1200">
          <a:solidFill>
            <a:schemeClr val="tx2"/>
          </a:solidFill>
          <a:latin typeface="+mn-lt"/>
          <a:ea typeface="+mn-ea"/>
          <a:cs typeface="+mn-cs"/>
        </a:defRPr>
      </a:lvl7pPr>
      <a:lvl8pPr marL="2194560" indent="-182880" algn="l" defTabSz="914400" rtl="0" eaLnBrk="1" latinLnBrk="0" hangingPunct="1">
        <a:spcBef>
          <a:spcPct val="20000"/>
        </a:spcBef>
        <a:buClr>
          <a:schemeClr val="accent3"/>
        </a:buClr>
        <a:buFont typeface="Arial" pitchFamily="34" charset="0"/>
        <a:buChar char="•"/>
        <a:defRPr sz="1400" kern="1200">
          <a:solidFill>
            <a:schemeClr val="tx2"/>
          </a:solidFill>
          <a:latin typeface="+mn-lt"/>
          <a:ea typeface="+mn-ea"/>
          <a:cs typeface="+mn-cs"/>
        </a:defRPr>
      </a:lvl8pPr>
      <a:lvl9pPr marL="2377440" indent="-182880" algn="l" defTabSz="914400" rtl="0" eaLnBrk="1" latinLnBrk="0" hangingPunct="1">
        <a:spcBef>
          <a:spcPct val="20000"/>
        </a:spcBef>
        <a:buClr>
          <a:schemeClr val="accent4"/>
        </a:buClr>
        <a:buFont typeface="Arial" pitchFamily="34" charset="0"/>
        <a:buChar char="•"/>
        <a:defRPr sz="1400" kern="1200">
          <a:solidFill>
            <a:schemeClr val="tx2"/>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image" Target="../media/image2.jpeg"/><Relationship Id="rId3" Type="http://schemas.openxmlformats.org/officeDocument/2006/relationships/image" Target="../media/image3.jpeg"/></Relationships>
</file>

<file path=ppt/slides/_rels/slide4.xml.rels><?xml version="1.0" encoding="UTF-8" standalone="yes"?>
<Relationships xmlns="http://schemas.openxmlformats.org/package/2006/relationships"><Relationship Id="rId3" Type="http://schemas.openxmlformats.org/officeDocument/2006/relationships/hyperlink" Target="http://www.lsb.state.ok.us/" TargetMode="External"/><Relationship Id="rId4" Type="http://schemas.openxmlformats.org/officeDocument/2006/relationships/hyperlink" Target="http://www.oklegislature.gov/" TargetMode="External"/><Relationship Id="rId1" Type="http://schemas.openxmlformats.org/officeDocument/2006/relationships/slideLayout" Target="../slideLayouts/slideLayout2.xml"/><Relationship Id="rId2" Type="http://schemas.openxmlformats.org/officeDocument/2006/relationships/notesSlide" Target="../notesSlides/notesSlide3.xml"/></Relationships>
</file>

<file path=ppt/slides/_rels/slide5.xml.rels><?xml version="1.0" encoding="UTF-8" standalone="yes"?>
<Relationships xmlns="http://schemas.openxmlformats.org/package/2006/relationships"><Relationship Id="rId3" Type="http://schemas.openxmlformats.org/officeDocument/2006/relationships/hyperlink" Target="http://www.oklegislature.gov" TargetMode="External"/><Relationship Id="rId4" Type="http://schemas.openxmlformats.org/officeDocument/2006/relationships/image" Target="../media/image4.png"/><Relationship Id="rId1" Type="http://schemas.openxmlformats.org/officeDocument/2006/relationships/slideLayout" Target="../slideLayouts/slideLayout6.xml"/><Relationship Id="rId2" Type="http://schemas.openxmlformats.org/officeDocument/2006/relationships/notesSlide" Target="../notesSlides/notesSlide4.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4" Type="http://schemas.openxmlformats.org/officeDocument/2006/relationships/image" Target="../media/image6.png"/><Relationship Id="rId1" Type="http://schemas.openxmlformats.org/officeDocument/2006/relationships/slideLayout" Target="../slideLayouts/slideLayout4.xml"/><Relationship Id="rId2" Type="http://schemas.openxmlformats.org/officeDocument/2006/relationships/notesSlide" Target="../notesSlides/notesSlide5.xml"/></Relationships>
</file>

<file path=ppt/slides/_rels/slide7.xml.rels><?xml version="1.0" encoding="UTF-8" standalone="yes"?>
<Relationships xmlns="http://schemas.openxmlformats.org/package/2006/relationships"><Relationship Id="rId3" Type="http://schemas.openxmlformats.org/officeDocument/2006/relationships/image" Target="../media/image7.jpg"/><Relationship Id="rId4" Type="http://schemas.openxmlformats.org/officeDocument/2006/relationships/image" Target="../media/image5.png"/><Relationship Id="rId1" Type="http://schemas.openxmlformats.org/officeDocument/2006/relationships/slideLayout" Target="../slideLayouts/slideLayout8.xml"/><Relationship Id="rId2" Type="http://schemas.openxmlformats.org/officeDocument/2006/relationships/notesSlide" Target="../notesSlides/notesSlide6.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image" Target="../media/image8.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8.xml"/><Relationship Id="rId3" Type="http://schemas.openxmlformats.org/officeDocument/2006/relationships/image" Target="../media/image9.jp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image" Target="../media/image10.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image" Target="../media/image9.jp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11.jpe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12.jpe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9.xml"/><Relationship Id="rId3" Type="http://schemas.openxmlformats.org/officeDocument/2006/relationships/image" Target="../media/image13.jpe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0.xml"/><Relationship Id="rId3" Type="http://schemas.openxmlformats.org/officeDocument/2006/relationships/image" Target="../media/image14.jpe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1.xml"/><Relationship Id="rId3" Type="http://schemas.openxmlformats.org/officeDocument/2006/relationships/image" Target="../media/image15.jpe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2.xml"/><Relationship Id="rId3" Type="http://schemas.openxmlformats.org/officeDocument/2006/relationships/image" Target="../media/image16.jpe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8.xml"/><Relationship Id="rId2" Type="http://schemas.openxmlformats.org/officeDocument/2006/relationships/notesSlide" Target="../notesSlides/notesSlide13.xml"/><Relationship Id="rId3" Type="http://schemas.openxmlformats.org/officeDocument/2006/relationships/image" Target="../media/image7.jp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9.xml"/><Relationship Id="rId2" Type="http://schemas.openxmlformats.org/officeDocument/2006/relationships/image" Target="../media/image17.jp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18.png"/><Relationship Id="rId4" Type="http://schemas.openxmlformats.org/officeDocument/2006/relationships/diagramData" Target="../diagrams/data1.xml"/><Relationship Id="rId5" Type="http://schemas.openxmlformats.org/officeDocument/2006/relationships/diagramLayout" Target="../diagrams/layout1.xml"/><Relationship Id="rId6" Type="http://schemas.openxmlformats.org/officeDocument/2006/relationships/diagramQuickStyle" Target="../diagrams/quickStyle1.xml"/><Relationship Id="rId7" Type="http://schemas.openxmlformats.org/officeDocument/2006/relationships/diagramColors" Target="../diagrams/colors1.xml"/><Relationship Id="rId8" Type="http://schemas.microsoft.com/office/2007/relationships/diagramDrawing" Target="../diagrams/drawing1.xml"/><Relationship Id="rId1" Type="http://schemas.openxmlformats.org/officeDocument/2006/relationships/slideLayout" Target="../slideLayouts/slideLayout8.xml"/><Relationship Id="rId2" Type="http://schemas.openxmlformats.org/officeDocument/2006/relationships/notesSlide" Target="../notesSlides/notesSlide14.xml"/></Relationships>
</file>

<file path=ppt/slides/_rels/slide23.xml.rels><?xml version="1.0" encoding="UTF-8" standalone="yes"?>
<Relationships xmlns="http://schemas.openxmlformats.org/package/2006/relationships"><Relationship Id="rId3" Type="http://schemas.openxmlformats.org/officeDocument/2006/relationships/diagramData" Target="../diagrams/data2.xml"/><Relationship Id="rId4" Type="http://schemas.openxmlformats.org/officeDocument/2006/relationships/diagramLayout" Target="../diagrams/layout2.xml"/><Relationship Id="rId5" Type="http://schemas.openxmlformats.org/officeDocument/2006/relationships/diagramQuickStyle" Target="../diagrams/quickStyle2.xml"/><Relationship Id="rId6" Type="http://schemas.openxmlformats.org/officeDocument/2006/relationships/diagramColors" Target="../diagrams/colors2.xml"/><Relationship Id="rId7" Type="http://schemas.microsoft.com/office/2007/relationships/diagramDrawing" Target="../diagrams/drawing2.xml"/><Relationship Id="rId8" Type="http://schemas.openxmlformats.org/officeDocument/2006/relationships/image" Target="../media/image19.jpeg"/><Relationship Id="rId1" Type="http://schemas.openxmlformats.org/officeDocument/2006/relationships/slideLayout" Target="../slideLayouts/slideLayout8.xml"/><Relationship Id="rId2" Type="http://schemas.openxmlformats.org/officeDocument/2006/relationships/notesSlide" Target="../notesSlides/notesSlide15.xml"/></Relationships>
</file>

<file path=ppt/slides/_rels/slide24.xml.rels><?xml version="1.0" encoding="UTF-8" standalone="yes"?>
<Relationships xmlns="http://schemas.openxmlformats.org/package/2006/relationships"><Relationship Id="rId3" Type="http://schemas.openxmlformats.org/officeDocument/2006/relationships/diagramData" Target="../diagrams/data3.xml"/><Relationship Id="rId4" Type="http://schemas.openxmlformats.org/officeDocument/2006/relationships/diagramLayout" Target="../diagrams/layout3.xml"/><Relationship Id="rId5" Type="http://schemas.openxmlformats.org/officeDocument/2006/relationships/diagramQuickStyle" Target="../diagrams/quickStyle3.xml"/><Relationship Id="rId6" Type="http://schemas.openxmlformats.org/officeDocument/2006/relationships/diagramColors" Target="../diagrams/colors3.xml"/><Relationship Id="rId7" Type="http://schemas.microsoft.com/office/2007/relationships/diagramDrawing" Target="../diagrams/drawing3.xml"/><Relationship Id="rId1" Type="http://schemas.openxmlformats.org/officeDocument/2006/relationships/slideLayout" Target="../slideLayouts/slideLayout2.xml"/><Relationship Id="rId2" Type="http://schemas.openxmlformats.org/officeDocument/2006/relationships/notesSlide" Target="../notesSlides/notesSlide16.xml"/></Relationships>
</file>

<file path=ppt/slides/_rels/slide25.xml.rels><?xml version="1.0" encoding="UTF-8" standalone="yes"?>
<Relationships xmlns="http://schemas.openxmlformats.org/package/2006/relationships"><Relationship Id="rId3" Type="http://schemas.openxmlformats.org/officeDocument/2006/relationships/hyperlink" Target="http://www.oksenate.gov/Committees/standingcommittees.aspx" TargetMode="External"/><Relationship Id="rId4" Type="http://schemas.openxmlformats.org/officeDocument/2006/relationships/hyperlink" Target="http://www.okhouse.gov/Committees/Default.aspx" TargetMode="External"/><Relationship Id="rId1" Type="http://schemas.openxmlformats.org/officeDocument/2006/relationships/slideLayout" Target="../slideLayouts/slideLayout5.xml"/><Relationship Id="rId2" Type="http://schemas.openxmlformats.org/officeDocument/2006/relationships/notesSlide" Target="../notesSlides/notesSlide17.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8.xml"/><Relationship Id="rId2" Type="http://schemas.openxmlformats.org/officeDocument/2006/relationships/notesSlide" Target="../notesSlides/notesSlide18.xml"/><Relationship Id="rId3" Type="http://schemas.openxmlformats.org/officeDocument/2006/relationships/image" Target="../media/image7.jpg"/></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9.xml"/></Relationships>
</file>

<file path=ppt/slides/_rels/slide29.xml.rels><?xml version="1.0" encoding="UTF-8" standalone="yes"?>
<Relationships xmlns="http://schemas.openxmlformats.org/package/2006/relationships"><Relationship Id="rId3" Type="http://schemas.openxmlformats.org/officeDocument/2006/relationships/hyperlink" Target="http://www.oklegislature.gov" TargetMode="External"/><Relationship Id="rId4" Type="http://schemas.openxmlformats.org/officeDocument/2006/relationships/image" Target="../media/image4.png"/><Relationship Id="rId1" Type="http://schemas.openxmlformats.org/officeDocument/2006/relationships/slideLayout" Target="../slideLayouts/slideLayout6.xml"/><Relationship Id="rId2" Type="http://schemas.openxmlformats.org/officeDocument/2006/relationships/notesSlide" Target="../notesSlides/notesSlide20.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1.xml"/><Relationship Id="rId3" Type="http://schemas.openxmlformats.org/officeDocument/2006/relationships/image" Target="../media/image20.png"/></Relationships>
</file>

<file path=ppt/slides/_rels/slide31.xml.rels><?xml version="1.0" encoding="UTF-8" standalone="yes"?>
<Relationships xmlns="http://schemas.openxmlformats.org/package/2006/relationships"><Relationship Id="rId3" Type="http://schemas.openxmlformats.org/officeDocument/2006/relationships/hyperlink" Target="http://www.oscn.net" TargetMode="External"/><Relationship Id="rId4" Type="http://schemas.openxmlformats.org/officeDocument/2006/relationships/image" Target="../media/image9.jpg"/><Relationship Id="rId1" Type="http://schemas.openxmlformats.org/officeDocument/2006/relationships/slideLayout" Target="../slideLayouts/slideLayout4.xml"/><Relationship Id="rId2" Type="http://schemas.openxmlformats.org/officeDocument/2006/relationships/notesSlide" Target="../notesSlides/notesSlide2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23.xml"/><Relationship Id="rId3" Type="http://schemas.openxmlformats.org/officeDocument/2006/relationships/image" Target="../media/image9.jpg"/></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24.xml"/><Relationship Id="rId3" Type="http://schemas.openxmlformats.org/officeDocument/2006/relationships/image" Target="../media/image21.png"/></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25.xml"/><Relationship Id="rId3" Type="http://schemas.openxmlformats.org/officeDocument/2006/relationships/image" Target="../media/image21.png"/></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8.xml"/><Relationship Id="rId2" Type="http://schemas.openxmlformats.org/officeDocument/2006/relationships/notesSlide" Target="../notesSlides/notesSlide26.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8.xml"/><Relationship Id="rId2" Type="http://schemas.openxmlformats.org/officeDocument/2006/relationships/notesSlide" Target="../notesSlides/notesSlide27.xml"/></Relationships>
</file>

<file path=ppt/slides/_rels/slide38.xml.rels><?xml version="1.0" encoding="UTF-8" standalone="yes"?>
<Relationships xmlns="http://schemas.openxmlformats.org/package/2006/relationships"><Relationship Id="rId3" Type="http://schemas.openxmlformats.org/officeDocument/2006/relationships/oleObject" Target="../embeddings/oleObject1.bin"/><Relationship Id="rId4" Type="http://schemas.openxmlformats.org/officeDocument/2006/relationships/image" Target="../media/image22.emf"/><Relationship Id="rId1" Type="http://schemas.openxmlformats.org/officeDocument/2006/relationships/vmlDrawing" Target="../drawings/vmlDrawing1.vml"/><Relationship Id="rId2"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3" Type="http://schemas.openxmlformats.org/officeDocument/2006/relationships/diagramLayout" Target="../diagrams/layout4.xml"/><Relationship Id="rId4" Type="http://schemas.openxmlformats.org/officeDocument/2006/relationships/diagramQuickStyle" Target="../diagrams/quickStyle4.xml"/><Relationship Id="rId5" Type="http://schemas.openxmlformats.org/officeDocument/2006/relationships/diagramColors" Target="../diagrams/colors4.xml"/><Relationship Id="rId6" Type="http://schemas.microsoft.com/office/2007/relationships/diagramDrawing" Target="../diagrams/drawing4.xml"/><Relationship Id="rId1" Type="http://schemas.openxmlformats.org/officeDocument/2006/relationships/slideLayout" Target="../slideLayouts/slideLayout7.xml"/><Relationship Id="rId2" Type="http://schemas.openxmlformats.org/officeDocument/2006/relationships/diagramData" Target="../diagrams/data4.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8.xml"/><Relationship Id="rId2" Type="http://schemas.openxmlformats.org/officeDocument/2006/relationships/notesSlide" Target="../notesSlides/notesSlide28.xml"/><Relationship Id="rId3" Type="http://schemas.openxmlformats.org/officeDocument/2006/relationships/image" Target="../media/image7.jpg"/></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8.xml"/><Relationship Id="rId2" Type="http://schemas.openxmlformats.org/officeDocument/2006/relationships/image" Target="../media/image7.jpg"/></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9.xml"/><Relationship Id="rId2" Type="http://schemas.openxmlformats.org/officeDocument/2006/relationships/image" Target="../media/image23.jpg"/></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8.xml"/><Relationship Id="rId2" Type="http://schemas.openxmlformats.org/officeDocument/2006/relationships/notesSlide" Target="../notesSlides/notesSlide29.xml"/><Relationship Id="rId3" Type="http://schemas.openxmlformats.org/officeDocument/2006/relationships/hyperlink" Target="http://en.wikipedia.org/wiki/The_Theory_and_Practice_of_Oligarchical_Collectivism" TargetMode="Externa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8.xml"/><Relationship Id="rId2" Type="http://schemas.openxmlformats.org/officeDocument/2006/relationships/notesSlide" Target="../notesSlides/notesSlide30.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8.xml"/><Relationship Id="rId2" Type="http://schemas.openxmlformats.org/officeDocument/2006/relationships/notesSlide" Target="../notesSlides/notesSlide31.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9.xml"/><Relationship Id="rId2" Type="http://schemas.openxmlformats.org/officeDocument/2006/relationships/image" Target="../media/image24.jpg"/></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4.xml.rels><?xml version="1.0" encoding="UTF-8" standalone="yes"?>
<Relationships xmlns="http://schemas.openxmlformats.org/package/2006/relationships"><Relationship Id="rId3" Type="http://schemas.openxmlformats.org/officeDocument/2006/relationships/hyperlink" Target="http://www.us.capgemini.com/" TargetMode="External"/><Relationship Id="rId4" Type="http://schemas.openxmlformats.org/officeDocument/2006/relationships/hyperlink" Target="http://www.whitehouse.gov/blog/2012/08/23/building-blocks-21st-century-digital-government" TargetMode="External"/><Relationship Id="rId5" Type="http://schemas.openxmlformats.org/officeDocument/2006/relationships/hyperlink" Target="http://www.okcfox.com/newsroom/top_stories/videos/kokh_real-id-stirs-concern-travelers-7262.shtml" TargetMode="External"/><Relationship Id="rId6" Type="http://schemas.openxmlformats.org/officeDocument/2006/relationships/hyperlink" Target="http://www.ok.gov/OSF/" TargetMode="External"/><Relationship Id="rId1" Type="http://schemas.openxmlformats.org/officeDocument/2006/relationships/slideLayout" Target="../slideLayouts/slideLayout2.xml"/><Relationship Id="rId2" Type="http://schemas.openxmlformats.org/officeDocument/2006/relationships/notesSlide" Target="../notesSlides/notesSlide3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9.xml"/><Relationship Id="rId2" Type="http://schemas.openxmlformats.org/officeDocument/2006/relationships/image" Target="../media/image25.jpg"/></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8.xml"/><Relationship Id="rId2" Type="http://schemas.openxmlformats.org/officeDocument/2006/relationships/image" Target="../media/image7.jpg"/></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7" name="Rectangle 3"/>
          <p:cNvSpPr>
            <a:spLocks noGrp="1" noChangeArrowheads="1"/>
          </p:cNvSpPr>
          <p:nvPr>
            <p:ph type="subTitle" idx="1"/>
          </p:nvPr>
        </p:nvSpPr>
        <p:spPr/>
        <p:txBody>
          <a:bodyPr/>
          <a:lstStyle/>
          <a:p>
            <a:pPr eaLnBrk="1" hangingPunct="1"/>
            <a:r>
              <a:rPr lang="en-US" dirty="0" smtClean="0"/>
              <a:t>Simple Action Steps </a:t>
            </a:r>
          </a:p>
        </p:txBody>
      </p:sp>
      <p:sp>
        <p:nvSpPr>
          <p:cNvPr id="6146" name="Rectangle 2"/>
          <p:cNvSpPr>
            <a:spLocks noGrp="1" noChangeArrowheads="1"/>
          </p:cNvSpPr>
          <p:nvPr>
            <p:ph type="ctrTitle"/>
          </p:nvPr>
        </p:nvSpPr>
        <p:spPr/>
        <p:txBody>
          <a:bodyPr>
            <a:normAutofit fontScale="90000"/>
          </a:bodyPr>
          <a:lstStyle/>
          <a:p>
            <a:pPr eaLnBrk="1" hangingPunct="1"/>
            <a:r>
              <a:rPr lang="en-US" dirty="0" smtClean="0"/>
              <a:t>Citizen Involvement in the Legislative Process</a:t>
            </a:r>
          </a:p>
        </p:txBody>
      </p:sp>
      <p:sp>
        <p:nvSpPr>
          <p:cNvPr id="6149" name="TextBox 4"/>
          <p:cNvSpPr txBox="1">
            <a:spLocks noChangeArrowheads="1"/>
          </p:cNvSpPr>
          <p:nvPr/>
        </p:nvSpPr>
        <p:spPr bwMode="auto">
          <a:xfrm>
            <a:off x="7620000" y="6324600"/>
            <a:ext cx="1143000" cy="276999"/>
          </a:xfrm>
          <a:prstGeom prst="rect">
            <a:avLst/>
          </a:prstGeom>
          <a:noFill/>
          <a:ln w="9525">
            <a:noFill/>
            <a:miter lim="800000"/>
            <a:headEnd/>
            <a:tailEnd/>
          </a:ln>
        </p:spPr>
        <p:txBody>
          <a:bodyPr wrap="square">
            <a:spAutoFit/>
          </a:bodyPr>
          <a:lstStyle/>
          <a:p>
            <a:r>
              <a:rPr lang="en-US" sz="1200" dirty="0"/>
              <a:t>Rev. </a:t>
            </a:r>
            <a:r>
              <a:rPr lang="en-US" sz="1200" dirty="0" smtClean="0"/>
              <a:t>01/2013</a:t>
            </a:r>
            <a:endParaRPr lang="en-US" sz="1200" dirty="0"/>
          </a:p>
        </p:txBody>
      </p:sp>
      <p:sp>
        <p:nvSpPr>
          <p:cNvPr id="6" name="Text Box 4"/>
          <p:cNvSpPr txBox="1">
            <a:spLocks noChangeArrowheads="1"/>
          </p:cNvSpPr>
          <p:nvPr/>
        </p:nvSpPr>
        <p:spPr bwMode="auto">
          <a:xfrm>
            <a:off x="381000" y="5791200"/>
            <a:ext cx="7086600" cy="553998"/>
          </a:xfrm>
          <a:prstGeom prst="rect">
            <a:avLst/>
          </a:prstGeom>
          <a:noFill/>
          <a:ln w="9525">
            <a:noFill/>
            <a:miter lim="800000"/>
            <a:headEnd/>
            <a:tailEnd/>
          </a:ln>
        </p:spPr>
        <p:txBody>
          <a:bodyPr wrap="square">
            <a:spAutoFit/>
          </a:bodyPr>
          <a:lstStyle/>
          <a:p>
            <a:pPr algn="ctr">
              <a:spcBef>
                <a:spcPct val="50000"/>
              </a:spcBef>
            </a:pPr>
            <a:r>
              <a:rPr lang="en-US" sz="1200" dirty="0">
                <a:solidFill>
                  <a:srgbClr val="37373A"/>
                </a:solidFill>
              </a:rPr>
              <a:t>Copyright OK-SAFE, Inc.</a:t>
            </a:r>
            <a:r>
              <a:rPr lang="en-US" sz="1200" dirty="0">
                <a:solidFill>
                  <a:srgbClr val="37373A"/>
                </a:solidFill>
                <a:cs typeface="Arial" charset="0"/>
              </a:rPr>
              <a:t>™</a:t>
            </a:r>
            <a:r>
              <a:rPr lang="en-US" sz="1200" dirty="0">
                <a:solidFill>
                  <a:srgbClr val="37373A"/>
                </a:solidFill>
              </a:rPr>
              <a:t> </a:t>
            </a:r>
            <a:endParaRPr lang="en-US" sz="1200" dirty="0" smtClean="0">
              <a:solidFill>
                <a:srgbClr val="37373A"/>
              </a:solidFill>
            </a:endParaRPr>
          </a:p>
          <a:p>
            <a:pPr algn="ctr">
              <a:spcBef>
                <a:spcPct val="50000"/>
              </a:spcBef>
            </a:pPr>
            <a:r>
              <a:rPr lang="en-US" sz="1200" dirty="0" smtClean="0">
                <a:solidFill>
                  <a:srgbClr val="37373A"/>
                </a:solidFill>
              </a:rPr>
              <a:t>Website: ok-</a:t>
            </a:r>
            <a:r>
              <a:rPr lang="en-US" sz="1200" dirty="0" err="1" smtClean="0">
                <a:solidFill>
                  <a:srgbClr val="37373A"/>
                </a:solidFill>
              </a:rPr>
              <a:t>safe.com</a:t>
            </a:r>
            <a:r>
              <a:rPr lang="en-US" sz="1200" dirty="0" smtClean="0">
                <a:solidFill>
                  <a:srgbClr val="37373A"/>
                </a:solidFill>
              </a:rPr>
              <a:t>    Contact: </a:t>
            </a:r>
            <a:r>
              <a:rPr lang="en-US" sz="1200" dirty="0" err="1" smtClean="0">
                <a:solidFill>
                  <a:srgbClr val="37373A"/>
                </a:solidFill>
              </a:rPr>
              <a:t>oksafe@windstream.net</a:t>
            </a:r>
            <a:r>
              <a:rPr lang="en-US" sz="1200" dirty="0" smtClean="0">
                <a:solidFill>
                  <a:srgbClr val="37373A"/>
                </a:solidFill>
              </a:rPr>
              <a:t>  </a:t>
            </a:r>
            <a:endParaRPr lang="en-US" sz="1200" dirty="0">
              <a:solidFill>
                <a:srgbClr val="37373A"/>
              </a:solidFill>
            </a:endParaRPr>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xmlns:p14="http://schemas.microsoft.com/office/powerpoint/2010/main" spd="slow"/>
    </mc:Fallback>
  </mc:AlternateContent>
  <p:timing>
    <p:tnLst>
      <p:par>
        <p:cTn xmlns:p14="http://schemas.microsoft.com/office/powerpoint/2010/mai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5" name="Rectangle 5"/>
          <p:cNvSpPr>
            <a:spLocks noGrp="1" noChangeArrowheads="1"/>
          </p:cNvSpPr>
          <p:nvPr>
            <p:ph type="subTitle" idx="1"/>
          </p:nvPr>
        </p:nvSpPr>
        <p:spPr/>
        <p:txBody>
          <a:bodyPr/>
          <a:lstStyle/>
          <a:p>
            <a:pPr eaLnBrk="1" hangingPunct="1"/>
            <a:r>
              <a:rPr lang="en-US" dirty="0" smtClean="0"/>
              <a:t>Introductory – The Basics</a:t>
            </a:r>
          </a:p>
        </p:txBody>
      </p:sp>
      <p:sp>
        <p:nvSpPr>
          <p:cNvPr id="8194" name="Rectangle 4"/>
          <p:cNvSpPr>
            <a:spLocks noGrp="1" noChangeArrowheads="1"/>
          </p:cNvSpPr>
          <p:nvPr>
            <p:ph type="ctrTitle"/>
          </p:nvPr>
        </p:nvSpPr>
        <p:spPr/>
        <p:txBody>
          <a:bodyPr/>
          <a:lstStyle/>
          <a:p>
            <a:pPr eaLnBrk="1" hangingPunct="1"/>
            <a:r>
              <a:rPr lang="en-US" dirty="0" smtClean="0"/>
              <a:t>        PART ONE</a:t>
            </a:r>
          </a:p>
        </p:txBody>
      </p:sp>
      <p:sp>
        <p:nvSpPr>
          <p:cNvPr id="4" name="Footer Placeholder 2"/>
          <p:cNvSpPr>
            <a:spLocks noGrp="1"/>
          </p:cNvSpPr>
          <p:nvPr>
            <p:ph type="ftr" sz="quarter" idx="11"/>
          </p:nvPr>
        </p:nvSpPr>
        <p:spPr>
          <a:xfrm>
            <a:off x="3124200" y="6356350"/>
            <a:ext cx="2895600" cy="365125"/>
          </a:xfrm>
        </p:spPr>
        <p:txBody>
          <a:bodyPr/>
          <a:lstStyle/>
          <a:p>
            <a:r>
              <a:rPr lang="en-US" dirty="0" smtClean="0"/>
              <a:t>OK-SAFE, Inc. - Citizen Training</a:t>
            </a:r>
            <a:endParaRPr lang="en-US" dirty="0"/>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xmlns:p14="http://schemas.microsoft.com/office/powerpoint/2010/main" spd="slow"/>
    </mc:Fallback>
  </mc:AlternateContent>
  <p:timing>
    <p:tnLst>
      <p:par>
        <p:cTn xmlns:p14="http://schemas.microsoft.com/office/powerpoint/2010/mai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4"/>
          <p:cNvSpPr>
            <a:spLocks noGrp="1" noChangeArrowheads="1"/>
          </p:cNvSpPr>
          <p:nvPr>
            <p:ph type="title"/>
          </p:nvPr>
        </p:nvSpPr>
        <p:spPr/>
        <p:txBody>
          <a:bodyPr>
            <a:normAutofit/>
          </a:bodyPr>
          <a:lstStyle/>
          <a:p>
            <a:pPr eaLnBrk="1" hangingPunct="1"/>
            <a:r>
              <a:rPr lang="en-US" dirty="0" smtClean="0"/>
              <a:t>OK State Legislature</a:t>
            </a:r>
            <a:br>
              <a:rPr lang="en-US" dirty="0" smtClean="0"/>
            </a:br>
            <a:r>
              <a:rPr lang="en-US" sz="2000" dirty="0" smtClean="0"/>
              <a:t>house and Senate</a:t>
            </a:r>
            <a:endParaRPr lang="en-US" dirty="0" smtClean="0"/>
          </a:p>
        </p:txBody>
      </p:sp>
      <p:pic>
        <p:nvPicPr>
          <p:cNvPr id="10245" name="Picture 23" descr="chamber1"/>
          <p:cNvPicPr>
            <a:picLocks noGrp="1" noChangeAspect="1" noChangeArrowheads="1"/>
          </p:cNvPicPr>
          <p:nvPr>
            <p:ph sz="half" idx="1"/>
          </p:nvPr>
        </p:nvPicPr>
        <p:blipFill rotWithShape="1">
          <a:blip r:embed="rId2" cstate="print"/>
          <a:srcRect l="-61" t="31481" r="-310"/>
          <a:stretch/>
        </p:blipFill>
        <p:spPr>
          <a:xfrm>
            <a:off x="304800" y="1828800"/>
            <a:ext cx="4267200" cy="2971800"/>
          </a:xfrm>
          <a:noFill/>
          <a:ln>
            <a:solidFill>
              <a:srgbClr val="000000"/>
            </a:solidFill>
          </a:ln>
          <a:effectLst/>
        </p:spPr>
      </p:pic>
      <p:pic>
        <p:nvPicPr>
          <p:cNvPr id="10244" name="Picture 19" descr="Photograph of the front lobby and entrance to the Oklahoma State Senate Chamber.  Photo by Stu Ostler."/>
          <p:cNvPicPr>
            <a:picLocks noChangeAspect="1" noChangeArrowheads="1"/>
          </p:cNvPicPr>
          <p:nvPr/>
        </p:nvPicPr>
        <p:blipFill>
          <a:blip r:embed="rId3" cstate="print"/>
          <a:srcRect/>
          <a:stretch>
            <a:fillRect/>
          </a:stretch>
        </p:blipFill>
        <p:spPr bwMode="auto">
          <a:xfrm>
            <a:off x="4495800" y="1828800"/>
            <a:ext cx="4343400" cy="3000375"/>
          </a:xfrm>
          <a:prstGeom prst="rect">
            <a:avLst/>
          </a:prstGeom>
          <a:noFill/>
          <a:ln w="9525">
            <a:solidFill>
              <a:srgbClr val="000000"/>
            </a:solidFill>
            <a:miter lim="800000"/>
            <a:headEnd/>
            <a:tailEnd/>
          </a:ln>
          <a:effectLst/>
        </p:spPr>
      </p:pic>
      <p:sp>
        <p:nvSpPr>
          <p:cNvPr id="10" name="TextBox 9"/>
          <p:cNvSpPr txBox="1"/>
          <p:nvPr/>
        </p:nvSpPr>
        <p:spPr>
          <a:xfrm>
            <a:off x="304800" y="4724400"/>
            <a:ext cx="8534400" cy="1631216"/>
          </a:xfrm>
          <a:prstGeom prst="rect">
            <a:avLst/>
          </a:prstGeom>
          <a:solidFill>
            <a:schemeClr val="bg1"/>
          </a:solidFill>
          <a:ln>
            <a:solidFill>
              <a:srgbClr val="000000"/>
            </a:solidFill>
          </a:ln>
        </p:spPr>
        <p:txBody>
          <a:bodyPr wrap="square" rtlCol="0">
            <a:spAutoFit/>
          </a:bodyPr>
          <a:lstStyle/>
          <a:p>
            <a:pPr algn="ctr"/>
            <a:r>
              <a:rPr lang="en-US" b="1" dirty="0" smtClean="0"/>
              <a:t>       </a:t>
            </a:r>
            <a:r>
              <a:rPr lang="en-US" sz="2000" b="1" dirty="0" smtClean="0">
                <a:latin typeface="+mn-lt"/>
              </a:rPr>
              <a:t>OK Legislative Sessions ~ 16-weeks</a:t>
            </a:r>
          </a:p>
          <a:p>
            <a:pPr algn="ctr"/>
            <a:endParaRPr lang="en-US" sz="1000" b="1" dirty="0" smtClean="0">
              <a:latin typeface="+mn-lt"/>
            </a:endParaRPr>
          </a:p>
          <a:p>
            <a:pPr lvl="1" algn="ctr">
              <a:buClr>
                <a:schemeClr val="accent1">
                  <a:lumMod val="75000"/>
                </a:schemeClr>
              </a:buClr>
              <a:buFont typeface="Arial" pitchFamily="34" charset="0"/>
              <a:buChar char="■"/>
            </a:pPr>
            <a:r>
              <a:rPr lang="en-US" sz="2000" b="1" dirty="0" smtClean="0">
                <a:latin typeface="+mn-lt"/>
              </a:rPr>
              <a:t> Begins first Monday of February – </a:t>
            </a:r>
            <a:r>
              <a:rPr lang="en-US" sz="2000" b="1" dirty="0" smtClean="0">
                <a:solidFill>
                  <a:srgbClr val="C00000"/>
                </a:solidFill>
                <a:latin typeface="+mn-lt"/>
              </a:rPr>
              <a:t>2</a:t>
            </a:r>
            <a:r>
              <a:rPr lang="en-US" sz="2000" b="1" dirty="0" smtClean="0">
                <a:solidFill>
                  <a:srgbClr val="990033"/>
                </a:solidFill>
                <a:latin typeface="+mn-lt"/>
              </a:rPr>
              <a:t>/4/2013</a:t>
            </a:r>
            <a:endParaRPr lang="en-US" sz="2000" b="1" dirty="0">
              <a:solidFill>
                <a:srgbClr val="990033"/>
              </a:solidFill>
              <a:latin typeface="+mn-lt"/>
            </a:endParaRPr>
          </a:p>
          <a:p>
            <a:pPr lvl="1" algn="ctr">
              <a:buClr>
                <a:schemeClr val="accent1">
                  <a:lumMod val="75000"/>
                </a:schemeClr>
              </a:buClr>
              <a:buFont typeface="Arial" pitchFamily="34" charset="0"/>
              <a:buChar char="■"/>
            </a:pPr>
            <a:r>
              <a:rPr lang="en-US" sz="2000" b="1" dirty="0" smtClean="0">
                <a:solidFill>
                  <a:srgbClr val="990033"/>
                </a:solidFill>
                <a:latin typeface="+mn-lt"/>
              </a:rPr>
              <a:t> </a:t>
            </a:r>
            <a:r>
              <a:rPr lang="en-US" sz="2000" b="1" dirty="0" smtClean="0">
                <a:latin typeface="+mn-lt"/>
              </a:rPr>
              <a:t>Ends last day of May -  </a:t>
            </a:r>
            <a:r>
              <a:rPr lang="en-US" sz="2000" b="1" dirty="0" smtClean="0">
                <a:solidFill>
                  <a:srgbClr val="990033"/>
                </a:solidFill>
                <a:latin typeface="+mn-lt"/>
              </a:rPr>
              <a:t>5/31/2013</a:t>
            </a:r>
          </a:p>
          <a:p>
            <a:pPr lvl="1" algn="ctr">
              <a:buClr>
                <a:schemeClr val="accent1">
                  <a:lumMod val="75000"/>
                </a:schemeClr>
              </a:buClr>
            </a:pPr>
            <a:endParaRPr lang="en-US" sz="1000" b="1" dirty="0" smtClean="0">
              <a:solidFill>
                <a:srgbClr val="C00000"/>
              </a:solidFill>
              <a:latin typeface="+mn-lt"/>
            </a:endParaRPr>
          </a:p>
          <a:p>
            <a:pPr lvl="1" algn="ctr">
              <a:buClr>
                <a:schemeClr val="accent1">
                  <a:lumMod val="75000"/>
                </a:schemeClr>
              </a:buClr>
            </a:pPr>
            <a:r>
              <a:rPr lang="en-US" sz="2000" b="1" dirty="0" smtClean="0">
                <a:latin typeface="+mn-lt"/>
              </a:rPr>
              <a:t>Between sessions is referred to as the</a:t>
            </a:r>
            <a:r>
              <a:rPr lang="en-US" sz="2000" b="1" dirty="0" smtClean="0">
                <a:solidFill>
                  <a:srgbClr val="C00000"/>
                </a:solidFill>
                <a:latin typeface="+mn-lt"/>
              </a:rPr>
              <a:t> </a:t>
            </a:r>
            <a:r>
              <a:rPr lang="en-US" sz="2000" b="1" i="1" dirty="0" smtClean="0">
                <a:solidFill>
                  <a:srgbClr val="990033"/>
                </a:solidFill>
                <a:latin typeface="+mn-lt"/>
              </a:rPr>
              <a:t>Interim</a:t>
            </a:r>
            <a:endParaRPr lang="en-US" sz="2000" i="1" dirty="0">
              <a:solidFill>
                <a:srgbClr val="990033"/>
              </a:solidFill>
              <a:latin typeface="+mn-lt"/>
            </a:endParaRPr>
          </a:p>
        </p:txBody>
      </p:sp>
      <p:sp>
        <p:nvSpPr>
          <p:cNvPr id="6" name="Footer Placeholder 2"/>
          <p:cNvSpPr>
            <a:spLocks noGrp="1"/>
          </p:cNvSpPr>
          <p:nvPr>
            <p:ph type="ftr" sz="quarter" idx="11"/>
          </p:nvPr>
        </p:nvSpPr>
        <p:spPr>
          <a:xfrm>
            <a:off x="3124200" y="6356350"/>
            <a:ext cx="2895600" cy="365125"/>
          </a:xfrm>
        </p:spPr>
        <p:txBody>
          <a:bodyPr/>
          <a:lstStyle/>
          <a:p>
            <a:r>
              <a:rPr lang="en-US" dirty="0" smtClean="0"/>
              <a:t>OK-SAFE, Inc. - Citizen Training</a:t>
            </a:r>
            <a:endParaRPr lang="en-US" dirty="0"/>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xmlns:p14="http://schemas.microsoft.com/office/powerpoint/2010/main" spd="slow"/>
    </mc:Fallback>
  </mc:AlternateContent>
  <p:timing>
    <p:tnLst>
      <p:par>
        <p:cTn xmlns:p14="http://schemas.microsoft.com/office/powerpoint/2010/mai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2"/>
          <p:cNvSpPr>
            <a:spLocks noGrp="1" noChangeArrowheads="1"/>
          </p:cNvSpPr>
          <p:nvPr>
            <p:ph type="title"/>
          </p:nvPr>
        </p:nvSpPr>
        <p:spPr/>
        <p:txBody>
          <a:bodyPr/>
          <a:lstStyle/>
          <a:p>
            <a:pPr eaLnBrk="1" hangingPunct="1"/>
            <a:r>
              <a:rPr lang="en-US" dirty="0" smtClean="0"/>
              <a:t>Find Your Legislator</a:t>
            </a:r>
          </a:p>
        </p:txBody>
      </p:sp>
      <p:sp>
        <p:nvSpPr>
          <p:cNvPr id="11267" name="Rectangle 3"/>
          <p:cNvSpPr>
            <a:spLocks noGrp="1" noChangeArrowheads="1"/>
          </p:cNvSpPr>
          <p:nvPr>
            <p:ph idx="1"/>
          </p:nvPr>
        </p:nvSpPr>
        <p:spPr>
          <a:xfrm>
            <a:off x="304800" y="1752600"/>
            <a:ext cx="8534400" cy="4373563"/>
          </a:xfrm>
        </p:spPr>
        <p:txBody>
          <a:bodyPr>
            <a:normAutofit/>
          </a:bodyPr>
          <a:lstStyle/>
          <a:p>
            <a:pPr eaLnBrk="1" hangingPunct="1">
              <a:lnSpc>
                <a:spcPct val="90000"/>
              </a:lnSpc>
              <a:buNone/>
            </a:pPr>
            <a:endParaRPr lang="en-US" sz="2000" dirty="0" smtClean="0"/>
          </a:p>
          <a:p>
            <a:pPr>
              <a:lnSpc>
                <a:spcPct val="90000"/>
              </a:lnSpc>
            </a:pPr>
            <a:r>
              <a:rPr lang="en-US" sz="3200" dirty="0" smtClean="0"/>
              <a:t>Oklahoma Legislature Website:      </a:t>
            </a:r>
          </a:p>
          <a:p>
            <a:pPr algn="ctr" eaLnBrk="1" hangingPunct="1">
              <a:lnSpc>
                <a:spcPct val="90000"/>
              </a:lnSpc>
              <a:buNone/>
            </a:pPr>
            <a:endParaRPr lang="en-US" sz="1000" dirty="0" smtClean="0">
              <a:hlinkClick r:id="rId3"/>
            </a:endParaRPr>
          </a:p>
          <a:p>
            <a:pPr lvl="1">
              <a:lnSpc>
                <a:spcPct val="90000"/>
              </a:lnSpc>
              <a:buFont typeface="Arial"/>
              <a:buChar char="•"/>
            </a:pPr>
            <a:r>
              <a:rPr lang="en-US" sz="2800" dirty="0" smtClean="0">
                <a:hlinkClick r:id="rId4"/>
              </a:rPr>
              <a:t>www.oklegislature.gov</a:t>
            </a:r>
            <a:r>
              <a:rPr lang="en-US" sz="2800" dirty="0" smtClean="0"/>
              <a:t>  </a:t>
            </a:r>
          </a:p>
          <a:p>
            <a:pPr lvl="1">
              <a:lnSpc>
                <a:spcPct val="90000"/>
              </a:lnSpc>
            </a:pPr>
            <a:r>
              <a:rPr lang="en-US" sz="2800" dirty="0" smtClean="0"/>
              <a:t>Click “Find My Legislator”</a:t>
            </a:r>
          </a:p>
          <a:p>
            <a:pPr eaLnBrk="1" hangingPunct="1">
              <a:lnSpc>
                <a:spcPct val="90000"/>
              </a:lnSpc>
              <a:buFont typeface="Wingdings" pitchFamily="2" charset="2"/>
              <a:buNone/>
            </a:pPr>
            <a:endParaRPr lang="en-US" sz="1000" dirty="0" smtClean="0"/>
          </a:p>
          <a:p>
            <a:pPr eaLnBrk="1" hangingPunct="1">
              <a:lnSpc>
                <a:spcPct val="90000"/>
              </a:lnSpc>
            </a:pPr>
            <a:r>
              <a:rPr lang="en-US" sz="3200" dirty="0" smtClean="0"/>
              <a:t>Put your Representative’s and Senator’s name and contact information in your cell phone</a:t>
            </a:r>
          </a:p>
          <a:p>
            <a:pPr marL="114300" indent="0" eaLnBrk="1" hangingPunct="1">
              <a:lnSpc>
                <a:spcPct val="90000"/>
              </a:lnSpc>
              <a:buNone/>
            </a:pPr>
            <a:endParaRPr lang="en-US" sz="1000" dirty="0"/>
          </a:p>
          <a:p>
            <a:pPr eaLnBrk="1" hangingPunct="1">
              <a:lnSpc>
                <a:spcPct val="90000"/>
              </a:lnSpc>
            </a:pPr>
            <a:r>
              <a:rPr lang="en-US" sz="3200" dirty="0" smtClean="0"/>
              <a:t>Add both of them to your email list</a:t>
            </a:r>
          </a:p>
          <a:p>
            <a:pPr eaLnBrk="1" hangingPunct="1">
              <a:lnSpc>
                <a:spcPct val="90000"/>
              </a:lnSpc>
              <a:buFont typeface="Wingdings" pitchFamily="2" charset="2"/>
              <a:buNone/>
            </a:pPr>
            <a:endParaRPr lang="en-US" sz="1600" dirty="0" smtClean="0"/>
          </a:p>
        </p:txBody>
      </p:sp>
      <p:sp>
        <p:nvSpPr>
          <p:cNvPr id="5" name="Footer Placeholder 2"/>
          <p:cNvSpPr>
            <a:spLocks noGrp="1"/>
          </p:cNvSpPr>
          <p:nvPr>
            <p:ph type="ftr" sz="quarter" idx="11"/>
          </p:nvPr>
        </p:nvSpPr>
        <p:spPr>
          <a:xfrm>
            <a:off x="3124200" y="6356350"/>
            <a:ext cx="2895600" cy="365125"/>
          </a:xfrm>
        </p:spPr>
        <p:txBody>
          <a:bodyPr/>
          <a:lstStyle/>
          <a:p>
            <a:r>
              <a:rPr lang="en-US" dirty="0" smtClean="0"/>
              <a:t>OK-SAFE, Inc. - Citizen Training</a:t>
            </a:r>
            <a:endParaRPr lang="en-US" dirty="0"/>
          </a:p>
        </p:txBody>
      </p:sp>
    </p:spTree>
    <p:extLst>
      <p:ext uri="{BB962C8B-B14F-4D97-AF65-F5344CB8AC3E}">
        <p14:creationId xmlns:p14="http://schemas.microsoft.com/office/powerpoint/2010/main" val="321920381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xmlns:p14="http://schemas.microsoft.com/office/powerpoint/2010/main" spd="slow"/>
    </mc:Fallback>
  </mc:AlternateContent>
  <p:timing>
    <p:tnLst>
      <p:par>
        <p:cTn xmlns:p14="http://schemas.microsoft.com/office/powerpoint/2010/mai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7"/>
          <p:cNvSpPr>
            <a:spLocks noGrp="1"/>
          </p:cNvSpPr>
          <p:nvPr>
            <p:ph type="title"/>
          </p:nvPr>
        </p:nvSpPr>
        <p:spPr/>
        <p:txBody>
          <a:bodyPr>
            <a:normAutofit/>
          </a:bodyPr>
          <a:lstStyle/>
          <a:p>
            <a:r>
              <a:rPr lang="en-US" dirty="0" err="1" smtClean="0"/>
              <a:t>www.oklegislature.gov</a:t>
            </a:r>
            <a:r>
              <a:rPr lang="en-US" dirty="0" smtClean="0"/>
              <a:t/>
            </a:r>
            <a:br>
              <a:rPr lang="en-US" dirty="0" smtClean="0"/>
            </a:br>
            <a:r>
              <a:rPr lang="en-US" sz="2000" dirty="0" smtClean="0"/>
              <a:t>Make this your home page</a:t>
            </a:r>
            <a:endParaRPr lang="en-US" sz="2000" dirty="0"/>
          </a:p>
        </p:txBody>
      </p:sp>
      <p:pic>
        <p:nvPicPr>
          <p:cNvPr id="7" name="Picture 6" descr="Screen Shot 2013-01-06 at 10.01.03 PM.png">
            <a:hlinkClick r:id="rId3"/>
          </p:cNvPr>
          <p:cNvPicPr>
            <a:picLocks noChangeAspect="1"/>
          </p:cNvPicPr>
          <p:nvPr/>
        </p:nvPicPr>
        <p:blipFill rotWithShape="1">
          <a:blip r:embed="rId4">
            <a:extLst>
              <a:ext uri="{28A0092B-C50C-407E-A947-70E740481C1C}">
                <a14:useLocalDpi xmlns:a14="http://schemas.microsoft.com/office/drawing/2010/main" val="0"/>
              </a:ext>
            </a:extLst>
          </a:blip>
          <a:srcRect l="9382" t="14092" r="10318" b="10296"/>
          <a:stretch/>
        </p:blipFill>
        <p:spPr>
          <a:xfrm>
            <a:off x="381000" y="1676400"/>
            <a:ext cx="8382000" cy="4800599"/>
          </a:xfrm>
          <a:prstGeom prst="rect">
            <a:avLst/>
          </a:prstGeom>
        </p:spPr>
      </p:pic>
      <p:sp>
        <p:nvSpPr>
          <p:cNvPr id="2" name="TextBox 1"/>
          <p:cNvSpPr txBox="1"/>
          <p:nvPr/>
        </p:nvSpPr>
        <p:spPr>
          <a:xfrm>
            <a:off x="7086600" y="4798873"/>
            <a:ext cx="1676400" cy="1754327"/>
          </a:xfrm>
          <a:prstGeom prst="rect">
            <a:avLst/>
          </a:prstGeom>
          <a:solidFill>
            <a:srgbClr val="FFFFFF"/>
          </a:solidFill>
          <a:ln>
            <a:solidFill>
              <a:srgbClr val="8D6974"/>
            </a:solidFill>
          </a:ln>
        </p:spPr>
        <p:txBody>
          <a:bodyPr wrap="square" rtlCol="0">
            <a:spAutoFit/>
          </a:bodyPr>
          <a:lstStyle/>
          <a:p>
            <a:r>
              <a:rPr lang="en-US" dirty="0" smtClean="0"/>
              <a:t>Review:</a:t>
            </a:r>
          </a:p>
          <a:p>
            <a:r>
              <a:rPr lang="en-US" dirty="0" smtClean="0"/>
              <a:t>Home Pages</a:t>
            </a:r>
          </a:p>
          <a:p>
            <a:r>
              <a:rPr lang="en-US" dirty="0" smtClean="0"/>
              <a:t>Legislators</a:t>
            </a:r>
          </a:p>
          <a:p>
            <a:r>
              <a:rPr lang="en-US" dirty="0" smtClean="0"/>
              <a:t>Legislation</a:t>
            </a:r>
          </a:p>
          <a:p>
            <a:r>
              <a:rPr lang="en-US" dirty="0" smtClean="0"/>
              <a:t>Committees</a:t>
            </a:r>
          </a:p>
          <a:p>
            <a:r>
              <a:rPr lang="en-US" dirty="0" smtClean="0"/>
              <a:t>Video Options</a:t>
            </a:r>
          </a:p>
        </p:txBody>
      </p:sp>
      <p:sp>
        <p:nvSpPr>
          <p:cNvPr id="5" name="Footer Placeholder 2"/>
          <p:cNvSpPr>
            <a:spLocks noGrp="1"/>
          </p:cNvSpPr>
          <p:nvPr>
            <p:ph type="ftr" sz="quarter" idx="11"/>
          </p:nvPr>
        </p:nvSpPr>
        <p:spPr>
          <a:xfrm>
            <a:off x="3124200" y="6356350"/>
            <a:ext cx="2895600" cy="365125"/>
          </a:xfrm>
        </p:spPr>
        <p:txBody>
          <a:bodyPr/>
          <a:lstStyle/>
          <a:p>
            <a:r>
              <a:rPr lang="en-US" dirty="0" smtClean="0"/>
              <a:t>OK-SAFE, Inc. - Citizen Training</a:t>
            </a:r>
            <a:endParaRPr lang="en-US" dirty="0"/>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xmlns:p14="http://schemas.microsoft.com/office/powerpoint/2010/main" spd="slow"/>
    </mc:Fallback>
  </mc:AlternateContent>
  <p:timing>
    <p:tnLst>
      <p:par>
        <p:cTn xmlns:p14="http://schemas.microsoft.com/office/powerpoint/2010/mai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Content Placeholder 1" descr="AA021910.png"/>
          <p:cNvPicPr>
            <a:picLocks noGrp="1" noChangeAspect="1"/>
          </p:cNvPicPr>
          <p:nvPr>
            <p:ph sz="half" idx="2"/>
          </p:nvPr>
        </p:nvPicPr>
        <p:blipFill>
          <a:blip r:embed="rId3">
            <a:extLst>
              <a:ext uri="{28A0092B-C50C-407E-A947-70E740481C1C}">
                <a14:useLocalDpi xmlns:a14="http://schemas.microsoft.com/office/drawing/2010/main" val="0"/>
              </a:ext>
            </a:extLst>
          </a:blip>
          <a:srcRect l="-27037" r="-27037"/>
          <a:stretch>
            <a:fillRect/>
          </a:stretch>
        </p:blipFill>
        <p:spPr>
          <a:xfrm>
            <a:off x="4648200" y="2057400"/>
            <a:ext cx="2819400" cy="3076870"/>
          </a:xfrm>
        </p:spPr>
      </p:pic>
      <p:sp>
        <p:nvSpPr>
          <p:cNvPr id="7" name="Title 6"/>
          <p:cNvSpPr>
            <a:spLocks noGrp="1"/>
          </p:cNvSpPr>
          <p:nvPr>
            <p:ph type="title"/>
          </p:nvPr>
        </p:nvSpPr>
        <p:spPr>
          <a:solidFill>
            <a:srgbClr val="CBCBCB">
              <a:alpha val="69804"/>
            </a:srgbClr>
          </a:solidFill>
          <a:ln>
            <a:solidFill>
              <a:srgbClr val="000000"/>
            </a:solidFill>
          </a:ln>
        </p:spPr>
        <p:txBody>
          <a:bodyPr/>
          <a:lstStyle/>
          <a:p>
            <a:r>
              <a:rPr lang="en-US" dirty="0" smtClean="0"/>
              <a:t>Call and Meet for Coffee</a:t>
            </a:r>
            <a:endParaRPr lang="en-US" dirty="0"/>
          </a:p>
        </p:txBody>
      </p:sp>
      <p:pic>
        <p:nvPicPr>
          <p:cNvPr id="5" name="Content Placeholder 4" descr="AA009679.png"/>
          <p:cNvPicPr>
            <a:picLocks noGrp="1" noChangeAspect="1"/>
          </p:cNvPicPr>
          <p:nvPr>
            <p:ph sz="half" idx="1"/>
          </p:nvPr>
        </p:nvPicPr>
        <p:blipFill>
          <a:blip r:embed="rId4">
            <a:extLst>
              <a:ext uri="{28A0092B-C50C-407E-A947-70E740481C1C}">
                <a14:useLocalDpi xmlns:a14="http://schemas.microsoft.com/office/drawing/2010/main" val="0"/>
              </a:ext>
            </a:extLst>
          </a:blip>
          <a:srcRect t="-22848" b="-22848"/>
          <a:stretch>
            <a:fillRect/>
          </a:stretch>
        </p:blipFill>
        <p:spPr>
          <a:xfrm>
            <a:off x="1035728" y="2221992"/>
            <a:ext cx="4679272" cy="4407408"/>
          </a:xfrm>
        </p:spPr>
      </p:pic>
      <p:sp>
        <p:nvSpPr>
          <p:cNvPr id="6" name="Footer Placeholder 2"/>
          <p:cNvSpPr>
            <a:spLocks noGrp="1"/>
          </p:cNvSpPr>
          <p:nvPr>
            <p:ph type="ftr" sz="quarter" idx="11"/>
          </p:nvPr>
        </p:nvSpPr>
        <p:spPr>
          <a:xfrm>
            <a:off x="3124200" y="6356350"/>
            <a:ext cx="2895600" cy="365125"/>
          </a:xfrm>
        </p:spPr>
        <p:txBody>
          <a:bodyPr/>
          <a:lstStyle/>
          <a:p>
            <a:r>
              <a:rPr lang="en-US" dirty="0" smtClean="0"/>
              <a:t>OK-SAFE, Inc. - Citizen Training</a:t>
            </a:r>
            <a:endParaRPr lang="en-US" dirty="0"/>
          </a:p>
        </p:txBody>
      </p:sp>
    </p:spTree>
    <p:extLst>
      <p:ext uri="{BB962C8B-B14F-4D97-AF65-F5344CB8AC3E}">
        <p14:creationId xmlns:p14="http://schemas.microsoft.com/office/powerpoint/2010/main" val="1481077613"/>
      </p:ext>
    </p:extLst>
  </p:cSld>
  <p:clrMapOvr>
    <a:masterClrMapping/>
  </p:clrMapOvr>
  <p:timing>
    <p:tnLst>
      <p:par>
        <p:cTn xmlns:p14="http://schemas.microsoft.com/office/powerpoint/2010/mai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886200" y="914398"/>
            <a:ext cx="4572000" cy="5257802"/>
          </a:xfrm>
        </p:spPr>
        <p:txBody>
          <a:bodyPr>
            <a:normAutofit lnSpcReduction="10000"/>
          </a:bodyPr>
          <a:lstStyle/>
          <a:p>
            <a:pPr marL="514350" indent="-514350">
              <a:buFont typeface="+mj-lt"/>
              <a:buAutoNum type="arabicPeriod"/>
            </a:pPr>
            <a:r>
              <a:rPr lang="en-US" dirty="0"/>
              <a:t>Identify your </a:t>
            </a:r>
            <a:r>
              <a:rPr lang="en-US" dirty="0" smtClean="0"/>
              <a:t>legislators </a:t>
            </a:r>
          </a:p>
          <a:p>
            <a:pPr marL="0" indent="0">
              <a:buNone/>
            </a:pPr>
            <a:endParaRPr lang="en-US" sz="1000" dirty="0" smtClean="0"/>
          </a:p>
          <a:p>
            <a:pPr marL="514350" indent="-514350">
              <a:buFont typeface="+mj-lt"/>
              <a:buAutoNum type="arabicPeriod"/>
            </a:pPr>
            <a:r>
              <a:rPr lang="en-US" dirty="0"/>
              <a:t>A</a:t>
            </a:r>
            <a:r>
              <a:rPr lang="en-US" dirty="0" smtClean="0"/>
              <a:t>dd their contact information to your phone</a:t>
            </a:r>
            <a:endParaRPr lang="en-US" sz="1000" dirty="0"/>
          </a:p>
          <a:p>
            <a:pPr marL="0" indent="0">
              <a:buNone/>
            </a:pPr>
            <a:endParaRPr lang="en-US" sz="1000" dirty="0" smtClean="0"/>
          </a:p>
          <a:p>
            <a:pPr marL="514350" indent="-514350">
              <a:buFont typeface="+mj-lt"/>
              <a:buAutoNum type="arabicPeriod"/>
            </a:pPr>
            <a:r>
              <a:rPr lang="en-US" dirty="0"/>
              <a:t>Call </a:t>
            </a:r>
            <a:r>
              <a:rPr lang="en-US" dirty="0" smtClean="0"/>
              <a:t>and </a:t>
            </a:r>
            <a:r>
              <a:rPr lang="en-US" dirty="0"/>
              <a:t>meet </a:t>
            </a:r>
            <a:r>
              <a:rPr lang="en-US" dirty="0" smtClean="0"/>
              <a:t> over coffee</a:t>
            </a:r>
          </a:p>
          <a:p>
            <a:pPr marL="0" indent="0">
              <a:buNone/>
            </a:pPr>
            <a:endParaRPr lang="en-US" sz="1000" dirty="0" smtClean="0"/>
          </a:p>
          <a:p>
            <a:pPr marL="514350" indent="-514350">
              <a:buFont typeface="+mj-lt"/>
              <a:buAutoNum type="arabicPeriod"/>
            </a:pPr>
            <a:r>
              <a:rPr lang="en-US" dirty="0"/>
              <a:t>Make home page: </a:t>
            </a:r>
            <a:r>
              <a:rPr lang="en-US" dirty="0" err="1"/>
              <a:t>oklegislature.gov</a:t>
            </a:r>
            <a:r>
              <a:rPr lang="en-US" dirty="0"/>
              <a:t> </a:t>
            </a:r>
          </a:p>
          <a:p>
            <a:pPr marL="514350" indent="-514350">
              <a:buFont typeface="+mj-lt"/>
              <a:buAutoNum type="arabicPeriod"/>
            </a:pPr>
            <a:endParaRPr lang="en-US" dirty="0"/>
          </a:p>
          <a:p>
            <a:pPr marL="114300" indent="0">
              <a:buNone/>
            </a:pPr>
            <a:endParaRPr lang="en-US" sz="2400" dirty="0"/>
          </a:p>
        </p:txBody>
      </p:sp>
      <p:sp>
        <p:nvSpPr>
          <p:cNvPr id="8194" name="Rectangle 4"/>
          <p:cNvSpPr>
            <a:spLocks noGrp="1" noChangeArrowheads="1"/>
          </p:cNvSpPr>
          <p:nvPr>
            <p:ph type="title"/>
          </p:nvPr>
        </p:nvSpPr>
        <p:spPr/>
        <p:txBody>
          <a:bodyPr/>
          <a:lstStyle/>
          <a:p>
            <a:pPr eaLnBrk="1" hangingPunct="1"/>
            <a:r>
              <a:rPr lang="en-US" dirty="0" smtClean="0"/>
              <a:t>        Review…</a:t>
            </a:r>
          </a:p>
        </p:txBody>
      </p:sp>
      <p:pic>
        <p:nvPicPr>
          <p:cNvPr id="5" name="Picture 4" descr="checkmark.jp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43001" y="3042557"/>
            <a:ext cx="1600199" cy="1658271"/>
          </a:xfrm>
          <a:prstGeom prst="rect">
            <a:avLst/>
          </a:prstGeom>
        </p:spPr>
      </p:pic>
      <p:pic>
        <p:nvPicPr>
          <p:cNvPr id="7" name="Content Placeholder 1" descr="AA021910.png"/>
          <p:cNvPicPr>
            <a:picLocks noChangeAspect="1"/>
          </p:cNvPicPr>
          <p:nvPr/>
        </p:nvPicPr>
        <p:blipFill>
          <a:blip r:embed="rId4">
            <a:extLst>
              <a:ext uri="{28A0092B-C50C-407E-A947-70E740481C1C}">
                <a14:useLocalDpi xmlns:a14="http://schemas.microsoft.com/office/drawing/2010/main" val="0"/>
              </a:ext>
            </a:extLst>
          </a:blip>
          <a:srcRect l="-27037" r="-27037"/>
          <a:stretch>
            <a:fillRect/>
          </a:stretch>
        </p:blipFill>
        <p:spPr>
          <a:xfrm>
            <a:off x="7239000" y="3276600"/>
            <a:ext cx="1287549" cy="1405129"/>
          </a:xfrm>
          <a:prstGeom prst="rect">
            <a:avLst/>
          </a:prstGeom>
        </p:spPr>
      </p:pic>
      <p:sp>
        <p:nvSpPr>
          <p:cNvPr id="6" name="Footer Placeholder 2"/>
          <p:cNvSpPr>
            <a:spLocks noGrp="1"/>
          </p:cNvSpPr>
          <p:nvPr>
            <p:ph type="ftr" sz="quarter" idx="11"/>
          </p:nvPr>
        </p:nvSpPr>
        <p:spPr>
          <a:xfrm>
            <a:off x="3124200" y="6356350"/>
            <a:ext cx="2895600" cy="365125"/>
          </a:xfrm>
        </p:spPr>
        <p:txBody>
          <a:bodyPr/>
          <a:lstStyle/>
          <a:p>
            <a:r>
              <a:rPr lang="en-US" dirty="0" smtClean="0"/>
              <a:t>OK-SAFE, Inc. - Citizen Training</a:t>
            </a:r>
            <a:endParaRPr lang="en-US" dirty="0"/>
          </a:p>
        </p:txBody>
      </p:sp>
    </p:spTree>
    <p:extLst>
      <p:ext uri="{BB962C8B-B14F-4D97-AF65-F5344CB8AC3E}">
        <p14:creationId xmlns:p14="http://schemas.microsoft.com/office/powerpoint/2010/main" val="158270741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xmlns:p14="http://schemas.microsoft.com/office/powerpoint/2010/main" spd="slow"/>
    </mc:Fallback>
  </mc:AlternateContent>
  <p:timing>
    <p:tnLst>
      <p:par>
        <p:cTn xmlns:p14="http://schemas.microsoft.com/office/powerpoint/2010/mai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5" name="Rectangle 5"/>
          <p:cNvSpPr>
            <a:spLocks noGrp="1" noChangeArrowheads="1"/>
          </p:cNvSpPr>
          <p:nvPr>
            <p:ph type="subTitle" idx="1"/>
          </p:nvPr>
        </p:nvSpPr>
        <p:spPr/>
        <p:txBody>
          <a:bodyPr/>
          <a:lstStyle/>
          <a:p>
            <a:pPr eaLnBrk="1" hangingPunct="1"/>
            <a:r>
              <a:rPr lang="en-US" dirty="0" smtClean="0"/>
              <a:t>The next step: Lobbying</a:t>
            </a:r>
          </a:p>
        </p:txBody>
      </p:sp>
      <p:sp>
        <p:nvSpPr>
          <p:cNvPr id="8194" name="Rectangle 4"/>
          <p:cNvSpPr>
            <a:spLocks noGrp="1" noChangeArrowheads="1"/>
          </p:cNvSpPr>
          <p:nvPr>
            <p:ph type="ctrTitle"/>
          </p:nvPr>
        </p:nvSpPr>
        <p:spPr/>
        <p:txBody>
          <a:bodyPr/>
          <a:lstStyle/>
          <a:p>
            <a:pPr eaLnBrk="1" hangingPunct="1"/>
            <a:r>
              <a:rPr lang="en-US" dirty="0" smtClean="0"/>
              <a:t>        PART TWO</a:t>
            </a:r>
          </a:p>
        </p:txBody>
      </p:sp>
      <p:sp>
        <p:nvSpPr>
          <p:cNvPr id="4" name="Footer Placeholder 2"/>
          <p:cNvSpPr>
            <a:spLocks noGrp="1"/>
          </p:cNvSpPr>
          <p:nvPr>
            <p:ph type="ftr" sz="quarter" idx="11"/>
          </p:nvPr>
        </p:nvSpPr>
        <p:spPr>
          <a:xfrm>
            <a:off x="3124200" y="6324600"/>
            <a:ext cx="2895600" cy="365125"/>
          </a:xfrm>
        </p:spPr>
        <p:txBody>
          <a:bodyPr/>
          <a:lstStyle/>
          <a:p>
            <a:r>
              <a:rPr lang="en-US" dirty="0" smtClean="0"/>
              <a:t>OK-SAFE, Inc. - Citizen Training</a:t>
            </a:r>
            <a:endParaRPr lang="en-US" dirty="0"/>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xmlns:p14="http://schemas.microsoft.com/office/powerpoint/2010/main" spd="slow"/>
    </mc:Fallback>
  </mc:AlternateContent>
  <p:timing>
    <p:tnLst>
      <p:par>
        <p:cTn xmlns:p14="http://schemas.microsoft.com/office/powerpoint/2010/mai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5800" y="381000"/>
            <a:ext cx="7772400" cy="1143000"/>
          </a:xfrm>
        </p:spPr>
        <p:txBody>
          <a:bodyPr>
            <a:normAutofit/>
          </a:bodyPr>
          <a:lstStyle/>
          <a:p>
            <a:r>
              <a:rPr lang="en-US" dirty="0" smtClean="0"/>
              <a:t>Visit elected official’s Office</a:t>
            </a:r>
            <a:br>
              <a:rPr lang="en-US" dirty="0" smtClean="0"/>
            </a:br>
            <a:r>
              <a:rPr lang="en-US" sz="2000" dirty="0" smtClean="0"/>
              <a:t>Both in the district and at the capitol</a:t>
            </a:r>
            <a:endParaRPr lang="en-US" dirty="0"/>
          </a:p>
        </p:txBody>
      </p:sp>
      <p:sp>
        <p:nvSpPr>
          <p:cNvPr id="4" name="Text Placeholder 3"/>
          <p:cNvSpPr>
            <a:spLocks noGrp="1"/>
          </p:cNvSpPr>
          <p:nvPr>
            <p:ph type="body" sz="half" idx="2"/>
          </p:nvPr>
        </p:nvSpPr>
        <p:spPr>
          <a:xfrm>
            <a:off x="4800600" y="1981200"/>
            <a:ext cx="3962400" cy="4267200"/>
          </a:xfrm>
        </p:spPr>
        <p:txBody>
          <a:bodyPr>
            <a:normAutofit/>
          </a:bodyPr>
          <a:lstStyle/>
          <a:p>
            <a:pPr marL="114300" indent="0" eaLnBrk="1" hangingPunct="1">
              <a:lnSpc>
                <a:spcPct val="90000"/>
              </a:lnSpc>
              <a:buNone/>
            </a:pPr>
            <a:endParaRPr lang="en-US" sz="1000" dirty="0" smtClean="0"/>
          </a:p>
          <a:p>
            <a:pPr eaLnBrk="1" hangingPunct="1">
              <a:lnSpc>
                <a:spcPct val="90000"/>
              </a:lnSpc>
            </a:pPr>
            <a:r>
              <a:rPr lang="en-US" dirty="0" smtClean="0"/>
              <a:t>Be polite and </a:t>
            </a:r>
            <a:r>
              <a:rPr lang="en-US" i="1" dirty="0" smtClean="0"/>
              <a:t>calm</a:t>
            </a:r>
          </a:p>
          <a:p>
            <a:pPr eaLnBrk="1" hangingPunct="1">
              <a:lnSpc>
                <a:spcPct val="90000"/>
              </a:lnSpc>
              <a:buNone/>
            </a:pPr>
            <a:endParaRPr lang="en-US" sz="1400" i="1" dirty="0" smtClean="0"/>
          </a:p>
          <a:p>
            <a:pPr eaLnBrk="1" hangingPunct="1">
              <a:lnSpc>
                <a:spcPct val="90000"/>
              </a:lnSpc>
            </a:pPr>
            <a:r>
              <a:rPr lang="en-US" dirty="0" smtClean="0"/>
              <a:t>Explain your interests</a:t>
            </a:r>
          </a:p>
          <a:p>
            <a:pPr eaLnBrk="1" hangingPunct="1">
              <a:lnSpc>
                <a:spcPct val="90000"/>
              </a:lnSpc>
              <a:buNone/>
            </a:pPr>
            <a:endParaRPr lang="en-US" sz="1400" dirty="0" smtClean="0"/>
          </a:p>
          <a:p>
            <a:pPr eaLnBrk="1" hangingPunct="1">
              <a:lnSpc>
                <a:spcPct val="90000"/>
              </a:lnSpc>
            </a:pPr>
            <a:r>
              <a:rPr lang="en-US" dirty="0" smtClean="0"/>
              <a:t>Keep in touch via phone and email</a:t>
            </a:r>
          </a:p>
          <a:p>
            <a:pPr eaLnBrk="1" hangingPunct="1">
              <a:lnSpc>
                <a:spcPct val="90000"/>
              </a:lnSpc>
              <a:buNone/>
            </a:pPr>
            <a:endParaRPr lang="en-US" sz="1400" dirty="0" smtClean="0"/>
          </a:p>
          <a:p>
            <a:pPr eaLnBrk="1" hangingPunct="1">
              <a:lnSpc>
                <a:spcPct val="90000"/>
              </a:lnSpc>
            </a:pPr>
            <a:r>
              <a:rPr lang="en-US" dirty="0" smtClean="0"/>
              <a:t>Get to know the legislative assistant</a:t>
            </a:r>
          </a:p>
          <a:p>
            <a:pPr eaLnBrk="1" hangingPunct="1">
              <a:lnSpc>
                <a:spcPct val="90000"/>
              </a:lnSpc>
              <a:buNone/>
            </a:pPr>
            <a:endParaRPr lang="en-US" sz="1400" dirty="0" smtClean="0"/>
          </a:p>
          <a:p>
            <a:pPr eaLnBrk="1" hangingPunct="1">
              <a:lnSpc>
                <a:spcPct val="90000"/>
              </a:lnSpc>
            </a:pPr>
            <a:r>
              <a:rPr lang="en-US" dirty="0" smtClean="0"/>
              <a:t>Send a thank you</a:t>
            </a:r>
            <a:endParaRPr lang="en-US" dirty="0"/>
          </a:p>
        </p:txBody>
      </p:sp>
      <p:pic>
        <p:nvPicPr>
          <p:cNvPr id="7" name="Picture 6" descr="200387650-001.png"/>
          <p:cNvPicPr>
            <a:picLocks noChangeAspect="1"/>
          </p:cNvPicPr>
          <p:nvPr/>
        </p:nvPicPr>
        <p:blipFill rotWithShape="1">
          <a:blip r:embed="rId2" cstate="print">
            <a:extLst>
              <a:ext uri="{28A0092B-C50C-407E-A947-70E740481C1C}">
                <a14:useLocalDpi xmlns:a14="http://schemas.microsoft.com/office/drawing/2010/main" val="0"/>
              </a:ext>
            </a:extLst>
          </a:blip>
          <a:srcRect b="30651"/>
          <a:stretch/>
        </p:blipFill>
        <p:spPr>
          <a:xfrm>
            <a:off x="1219200" y="1849870"/>
            <a:ext cx="2438400" cy="4550930"/>
          </a:xfrm>
          <a:prstGeom prst="rect">
            <a:avLst/>
          </a:prstGeom>
        </p:spPr>
      </p:pic>
      <p:sp>
        <p:nvSpPr>
          <p:cNvPr id="8" name="TextBox 7"/>
          <p:cNvSpPr txBox="1"/>
          <p:nvPr/>
        </p:nvSpPr>
        <p:spPr>
          <a:xfrm rot="21406385">
            <a:off x="1777497" y="3382079"/>
            <a:ext cx="1375822" cy="923330"/>
          </a:xfrm>
          <a:prstGeom prst="rect">
            <a:avLst/>
          </a:prstGeom>
          <a:noFill/>
        </p:spPr>
        <p:txBody>
          <a:bodyPr wrap="square" rtlCol="0">
            <a:spAutoFit/>
          </a:bodyPr>
          <a:lstStyle/>
          <a:p>
            <a:pPr algn="ctr"/>
            <a:r>
              <a:rPr lang="en-US" dirty="0" smtClean="0"/>
              <a:t>No insurance exchange!</a:t>
            </a:r>
            <a:endParaRPr lang="en-US" dirty="0"/>
          </a:p>
        </p:txBody>
      </p:sp>
    </p:spTree>
  </p:cSld>
  <p:clrMapOvr>
    <a:masterClrMapping/>
  </p:clrMapOvr>
  <p:timing>
    <p:tnLst>
      <p:par>
        <p:cTn xmlns:p14="http://schemas.microsoft.com/office/powerpoint/2010/mai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18"/>
          <p:cNvSpPr>
            <a:spLocks noGrp="1" noChangeArrowheads="1"/>
          </p:cNvSpPr>
          <p:nvPr>
            <p:ph type="title"/>
          </p:nvPr>
        </p:nvSpPr>
        <p:spPr/>
        <p:txBody>
          <a:bodyPr>
            <a:normAutofit fontScale="90000"/>
          </a:bodyPr>
          <a:lstStyle/>
          <a:p>
            <a:pPr eaLnBrk="1" hangingPunct="1"/>
            <a:r>
              <a:rPr lang="en-US" smtClean="0"/>
              <a:t>Lobbying – Be prompt, friendly</a:t>
            </a:r>
          </a:p>
        </p:txBody>
      </p:sp>
      <p:sp>
        <p:nvSpPr>
          <p:cNvPr id="6" name="Text Placeholder 3"/>
          <p:cNvSpPr txBox="1">
            <a:spLocks/>
          </p:cNvSpPr>
          <p:nvPr/>
        </p:nvSpPr>
        <p:spPr bwMode="auto">
          <a:xfrm>
            <a:off x="4876800" y="1981200"/>
            <a:ext cx="4038600" cy="42672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marL="457200" marR="0" lvl="0" indent="-457200" algn="l" defTabSz="914400" rtl="0" eaLnBrk="1" fontAlgn="base" latinLnBrk="0" hangingPunct="1">
              <a:lnSpc>
                <a:spcPct val="90000"/>
              </a:lnSpc>
              <a:spcBef>
                <a:spcPct val="20000"/>
              </a:spcBef>
              <a:spcAft>
                <a:spcPct val="0"/>
              </a:spcAft>
              <a:buClr>
                <a:schemeClr val="folHlink"/>
              </a:buClr>
              <a:buSzPct val="90000"/>
              <a:buFont typeface="Arial"/>
              <a:buChar char="•"/>
              <a:tabLst/>
              <a:defRPr/>
            </a:pPr>
            <a:r>
              <a:rPr lang="en-US" sz="2400" kern="0" dirty="0" smtClean="0">
                <a:latin typeface="+mn-lt"/>
              </a:rPr>
              <a:t>Make appointment or drop in</a:t>
            </a:r>
            <a:endParaRPr kumimoji="0" lang="en-US" sz="2400" b="0" u="none" strike="noStrike" kern="0" cap="none" spc="0" normalizeH="0" baseline="0" noProof="0" dirty="0" smtClean="0">
              <a:ln>
                <a:noFill/>
              </a:ln>
              <a:solidFill>
                <a:schemeClr val="tx1"/>
              </a:solidFill>
              <a:effectLst/>
              <a:uLnTx/>
              <a:uFillTx/>
              <a:latin typeface="+mn-lt"/>
            </a:endParaRPr>
          </a:p>
          <a:p>
            <a:pPr marR="0" lvl="0" algn="l" defTabSz="914400" rtl="0" eaLnBrk="1" fontAlgn="base" latinLnBrk="0" hangingPunct="1">
              <a:lnSpc>
                <a:spcPct val="90000"/>
              </a:lnSpc>
              <a:spcBef>
                <a:spcPct val="20000"/>
              </a:spcBef>
              <a:spcAft>
                <a:spcPct val="0"/>
              </a:spcAft>
              <a:buClr>
                <a:schemeClr val="folHlink"/>
              </a:buClr>
              <a:buSzPct val="90000"/>
              <a:tabLst/>
              <a:defRPr/>
            </a:pPr>
            <a:endParaRPr kumimoji="0" lang="en-US" sz="1000" b="0" i="1" u="none" strike="noStrike" kern="0" cap="none" spc="0" normalizeH="0" baseline="0" noProof="0" dirty="0" smtClean="0">
              <a:ln>
                <a:noFill/>
              </a:ln>
              <a:solidFill>
                <a:schemeClr val="tx1"/>
              </a:solidFill>
              <a:effectLst/>
              <a:uLnTx/>
              <a:uFillTx/>
              <a:latin typeface="+mn-lt"/>
              <a:ea typeface="+mn-ea"/>
              <a:cs typeface="+mn-cs"/>
            </a:endParaRPr>
          </a:p>
          <a:p>
            <a:pPr marL="457200" marR="0" lvl="0" indent="-457200" algn="l" defTabSz="914400" rtl="0" eaLnBrk="1" fontAlgn="base" latinLnBrk="0" hangingPunct="1">
              <a:lnSpc>
                <a:spcPct val="90000"/>
              </a:lnSpc>
              <a:spcBef>
                <a:spcPct val="20000"/>
              </a:spcBef>
              <a:spcAft>
                <a:spcPct val="0"/>
              </a:spcAft>
              <a:buClr>
                <a:schemeClr val="folHlink"/>
              </a:buClr>
              <a:buSzPct val="90000"/>
              <a:buFont typeface="Arial"/>
              <a:buChar char="•"/>
              <a:tabLst/>
              <a:defRPr/>
            </a:pPr>
            <a:r>
              <a:rPr kumimoji="0" lang="en-US" sz="2400" b="0" i="0" u="none" strike="noStrike" kern="0" cap="none" spc="0" normalizeH="0" baseline="0" noProof="0" dirty="0" smtClean="0">
                <a:ln>
                  <a:noFill/>
                </a:ln>
                <a:solidFill>
                  <a:schemeClr val="tx1"/>
                </a:solidFill>
                <a:effectLst/>
                <a:uLnTx/>
                <a:uFillTx/>
                <a:latin typeface="+mn-lt"/>
              </a:rPr>
              <a:t>Go in groups of 2</a:t>
            </a:r>
            <a:r>
              <a:rPr lang="en-US" sz="2400" kern="0" dirty="0">
                <a:latin typeface="+mn-lt"/>
              </a:rPr>
              <a:t> </a:t>
            </a:r>
            <a:r>
              <a:rPr lang="en-US" sz="2400" kern="0" dirty="0" smtClean="0">
                <a:latin typeface="+mn-lt"/>
              </a:rPr>
              <a:t>or </a:t>
            </a:r>
            <a:r>
              <a:rPr kumimoji="0" lang="en-US" sz="2400" b="0" i="0" u="none" strike="noStrike" kern="0" cap="none" spc="0" normalizeH="0" noProof="0" dirty="0" smtClean="0">
                <a:ln>
                  <a:noFill/>
                </a:ln>
                <a:solidFill>
                  <a:schemeClr val="tx1"/>
                </a:solidFill>
                <a:effectLst/>
                <a:uLnTx/>
                <a:uFillTx/>
                <a:latin typeface="+mn-lt"/>
              </a:rPr>
              <a:t>3</a:t>
            </a:r>
          </a:p>
          <a:p>
            <a:pPr marR="0" lvl="0" algn="l" defTabSz="914400" rtl="0" eaLnBrk="1" fontAlgn="base" latinLnBrk="0" hangingPunct="1">
              <a:lnSpc>
                <a:spcPct val="90000"/>
              </a:lnSpc>
              <a:spcBef>
                <a:spcPct val="20000"/>
              </a:spcBef>
              <a:spcAft>
                <a:spcPct val="0"/>
              </a:spcAft>
              <a:buClr>
                <a:schemeClr val="folHlink"/>
              </a:buClr>
              <a:buSzPct val="90000"/>
              <a:tabLst/>
              <a:defRPr/>
            </a:pPr>
            <a:endParaRPr kumimoji="0" lang="en-US" sz="1000" b="0" i="0" u="none" strike="noStrike" kern="0" cap="none" spc="0" normalizeH="0" baseline="0" noProof="0" dirty="0" smtClean="0">
              <a:ln>
                <a:noFill/>
              </a:ln>
              <a:solidFill>
                <a:schemeClr val="tx1"/>
              </a:solidFill>
              <a:effectLst/>
              <a:uLnTx/>
              <a:uFillTx/>
              <a:latin typeface="+mn-lt"/>
              <a:ea typeface="+mn-ea"/>
              <a:cs typeface="+mn-cs"/>
            </a:endParaRPr>
          </a:p>
          <a:p>
            <a:pPr marL="457200" marR="0" lvl="0" indent="-457200" algn="l" defTabSz="914400" rtl="0" eaLnBrk="1" fontAlgn="base" latinLnBrk="0" hangingPunct="1">
              <a:lnSpc>
                <a:spcPct val="90000"/>
              </a:lnSpc>
              <a:spcBef>
                <a:spcPct val="20000"/>
              </a:spcBef>
              <a:spcAft>
                <a:spcPct val="0"/>
              </a:spcAft>
              <a:buClr>
                <a:schemeClr val="folHlink"/>
              </a:buClr>
              <a:buSzPct val="90000"/>
              <a:buFont typeface="Arial"/>
              <a:buChar char="•"/>
              <a:tabLst/>
              <a:defRPr/>
            </a:pPr>
            <a:r>
              <a:rPr kumimoji="0" lang="en-US" sz="2400" b="0" i="0" u="none" strike="noStrike" kern="0" cap="none" spc="0" normalizeH="0" baseline="0" noProof="0" dirty="0" smtClean="0">
                <a:ln>
                  <a:noFill/>
                </a:ln>
                <a:solidFill>
                  <a:schemeClr val="tx1"/>
                </a:solidFill>
                <a:effectLst/>
                <a:uLnTx/>
                <a:uFillTx/>
                <a:latin typeface="+mn-lt"/>
                <a:ea typeface="+mn-ea"/>
                <a:cs typeface="+mn-cs"/>
              </a:rPr>
              <a:t>Identify yourself/your organization</a:t>
            </a:r>
          </a:p>
          <a:p>
            <a:pPr marL="342900" marR="0" lvl="0" indent="-342900" algn="l" defTabSz="914400" rtl="0" eaLnBrk="1" fontAlgn="base" latinLnBrk="0" hangingPunct="1">
              <a:lnSpc>
                <a:spcPct val="90000"/>
              </a:lnSpc>
              <a:spcBef>
                <a:spcPct val="20000"/>
              </a:spcBef>
              <a:spcAft>
                <a:spcPct val="0"/>
              </a:spcAft>
              <a:buClr>
                <a:schemeClr val="folHlink"/>
              </a:buClr>
              <a:buSzPct val="90000"/>
              <a:buFont typeface="Arial"/>
              <a:buChar char="•"/>
              <a:tabLst/>
              <a:defRPr/>
            </a:pPr>
            <a:endParaRPr kumimoji="0" lang="en-US" sz="1000" b="0" i="0" u="none" strike="noStrike" kern="0" cap="none" spc="0" normalizeH="0" baseline="0" noProof="0" dirty="0" smtClean="0">
              <a:ln>
                <a:noFill/>
              </a:ln>
              <a:solidFill>
                <a:schemeClr val="tx1"/>
              </a:solidFill>
              <a:effectLst/>
              <a:uLnTx/>
              <a:uFillTx/>
              <a:latin typeface="+mn-lt"/>
              <a:ea typeface="+mn-ea"/>
              <a:cs typeface="+mn-cs"/>
            </a:endParaRPr>
          </a:p>
          <a:p>
            <a:pPr marL="457200" marR="0" lvl="0" indent="-457200" algn="l" defTabSz="914400" rtl="0" eaLnBrk="1" fontAlgn="base" latinLnBrk="0" hangingPunct="1">
              <a:lnSpc>
                <a:spcPct val="90000"/>
              </a:lnSpc>
              <a:spcBef>
                <a:spcPct val="20000"/>
              </a:spcBef>
              <a:spcAft>
                <a:spcPct val="0"/>
              </a:spcAft>
              <a:buClr>
                <a:schemeClr val="folHlink"/>
              </a:buClr>
              <a:buSzPct val="90000"/>
              <a:buFont typeface="Arial"/>
              <a:buChar char="•"/>
              <a:tabLst/>
              <a:defRPr/>
            </a:pPr>
            <a:r>
              <a:rPr kumimoji="0" lang="en-US" sz="2400" b="0" i="0" u="none" strike="noStrike" kern="0" cap="none" spc="0" normalizeH="0" baseline="0" noProof="0" dirty="0" smtClean="0">
                <a:ln>
                  <a:noFill/>
                </a:ln>
                <a:solidFill>
                  <a:schemeClr val="tx1"/>
                </a:solidFill>
                <a:effectLst/>
                <a:uLnTx/>
                <a:uFillTx/>
                <a:latin typeface="+mn-lt"/>
                <a:ea typeface="+mn-ea"/>
                <a:cs typeface="+mn-cs"/>
              </a:rPr>
              <a:t>Briefly explain why you are there</a:t>
            </a:r>
          </a:p>
          <a:p>
            <a:pPr marR="0" lvl="0" algn="l" defTabSz="914400" rtl="0" eaLnBrk="1" fontAlgn="base" latinLnBrk="0" hangingPunct="1">
              <a:lnSpc>
                <a:spcPct val="90000"/>
              </a:lnSpc>
              <a:spcBef>
                <a:spcPct val="20000"/>
              </a:spcBef>
              <a:spcAft>
                <a:spcPct val="0"/>
              </a:spcAft>
              <a:buClr>
                <a:schemeClr val="folHlink"/>
              </a:buClr>
              <a:buSzPct val="90000"/>
              <a:tabLst/>
              <a:defRPr/>
            </a:pPr>
            <a:endParaRPr kumimoji="0" lang="en-US" sz="1000" b="0" i="0" u="none" strike="noStrike" kern="0" cap="none" spc="0" normalizeH="0" baseline="0" noProof="0" dirty="0" smtClean="0">
              <a:ln>
                <a:noFill/>
              </a:ln>
              <a:solidFill>
                <a:schemeClr val="tx1"/>
              </a:solidFill>
              <a:effectLst/>
              <a:uLnTx/>
              <a:uFillTx/>
              <a:latin typeface="+mn-lt"/>
              <a:ea typeface="+mn-ea"/>
              <a:cs typeface="+mn-cs"/>
            </a:endParaRPr>
          </a:p>
          <a:p>
            <a:pPr marL="457200" marR="0" lvl="0" indent="-457200" algn="l" defTabSz="914400" rtl="0" eaLnBrk="1" fontAlgn="base" latinLnBrk="0" hangingPunct="1">
              <a:lnSpc>
                <a:spcPct val="90000"/>
              </a:lnSpc>
              <a:spcBef>
                <a:spcPct val="20000"/>
              </a:spcBef>
              <a:spcAft>
                <a:spcPct val="0"/>
              </a:spcAft>
              <a:buClr>
                <a:schemeClr val="folHlink"/>
              </a:buClr>
              <a:buSzPct val="90000"/>
              <a:buFont typeface="Arial"/>
              <a:buChar char="•"/>
              <a:tabLst/>
              <a:defRPr/>
            </a:pPr>
            <a:r>
              <a:rPr kumimoji="0" lang="en-US" sz="2400" b="0" i="0" u="none" strike="noStrike" kern="0" cap="none" spc="0" normalizeH="0" baseline="0" noProof="0" dirty="0" smtClean="0">
                <a:ln>
                  <a:noFill/>
                </a:ln>
                <a:solidFill>
                  <a:schemeClr val="tx1"/>
                </a:solidFill>
                <a:effectLst/>
                <a:uLnTx/>
                <a:uFillTx/>
                <a:latin typeface="+mn-lt"/>
                <a:ea typeface="+mn-ea"/>
                <a:cs typeface="+mn-cs"/>
              </a:rPr>
              <a:t>Have bulleted handouts</a:t>
            </a:r>
            <a:endParaRPr kumimoji="0" lang="en-US" sz="2400" b="0" i="0" u="none" strike="noStrike" kern="0" cap="none" spc="0" normalizeH="0" baseline="0" noProof="0" dirty="0">
              <a:ln>
                <a:noFill/>
              </a:ln>
              <a:solidFill>
                <a:schemeClr val="tx1"/>
              </a:solidFill>
              <a:effectLst/>
              <a:uLnTx/>
              <a:uFillTx/>
              <a:latin typeface="+mn-lt"/>
              <a:ea typeface="+mn-ea"/>
              <a:cs typeface="+mn-cs"/>
            </a:endParaRPr>
          </a:p>
        </p:txBody>
      </p:sp>
      <p:pic>
        <p:nvPicPr>
          <p:cNvPr id="7" name="Content Placeholder 6" descr="800px-Oklahomacapitolandflag.jpg"/>
          <p:cNvPicPr>
            <a:picLocks noGrp="1" noChangeAspect="1"/>
          </p:cNvPicPr>
          <p:nvPr>
            <p:ph sz="half" idx="1"/>
          </p:nvPr>
        </p:nvPicPr>
        <p:blipFill>
          <a:blip r:embed="rId3">
            <a:extLst>
              <a:ext uri="{28A0092B-C50C-407E-A947-70E740481C1C}">
                <a14:useLocalDpi xmlns:a14="http://schemas.microsoft.com/office/drawing/2010/main" val="0"/>
              </a:ext>
            </a:extLst>
          </a:blip>
          <a:srcRect l="15634" r="15634"/>
          <a:stretch>
            <a:fillRect/>
          </a:stretch>
        </p:blipFill>
        <p:spPr>
          <a:xfrm>
            <a:off x="533400" y="1828800"/>
            <a:ext cx="4038600" cy="4407408"/>
          </a:xfrm>
        </p:spPr>
      </p:pic>
      <p:sp>
        <p:nvSpPr>
          <p:cNvPr id="5" name="Footer Placeholder 2"/>
          <p:cNvSpPr>
            <a:spLocks noGrp="1"/>
          </p:cNvSpPr>
          <p:nvPr>
            <p:ph type="ftr" sz="quarter" idx="11"/>
          </p:nvPr>
        </p:nvSpPr>
        <p:spPr>
          <a:xfrm>
            <a:off x="3124200" y="6356350"/>
            <a:ext cx="2895600" cy="365125"/>
          </a:xfrm>
        </p:spPr>
        <p:txBody>
          <a:bodyPr/>
          <a:lstStyle/>
          <a:p>
            <a:r>
              <a:rPr lang="en-US" dirty="0" smtClean="0"/>
              <a:t>OK-SAFE, Inc. - Citizen Training</a:t>
            </a:r>
            <a:endParaRPr lang="en-US" dirty="0"/>
          </a:p>
        </p:txBody>
      </p:sp>
    </p:spTree>
  </p:cSld>
  <p:clrMapOvr>
    <a:masterClrMapping/>
  </p:clrMapOvr>
  <p:timing>
    <p:tnLst>
      <p:par>
        <p:cTn xmlns:p14="http://schemas.microsoft.com/office/powerpoint/2010/mai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Rectangle 2"/>
          <p:cNvSpPr>
            <a:spLocks noGrp="1" noChangeArrowheads="1"/>
          </p:cNvSpPr>
          <p:nvPr>
            <p:ph type="title"/>
          </p:nvPr>
        </p:nvSpPr>
        <p:spPr/>
        <p:txBody>
          <a:bodyPr/>
          <a:lstStyle/>
          <a:p>
            <a:pPr eaLnBrk="1" hangingPunct="1"/>
            <a:r>
              <a:rPr lang="en-US" smtClean="0"/>
              <a:t>Write to your Legislator</a:t>
            </a:r>
          </a:p>
        </p:txBody>
      </p:sp>
      <p:sp>
        <p:nvSpPr>
          <p:cNvPr id="32771" name="Rectangle 3"/>
          <p:cNvSpPr>
            <a:spLocks noGrp="1" noChangeArrowheads="1"/>
          </p:cNvSpPr>
          <p:nvPr>
            <p:ph sz="half" idx="1"/>
          </p:nvPr>
        </p:nvSpPr>
        <p:spPr>
          <a:xfrm>
            <a:off x="4419600" y="1752600"/>
            <a:ext cx="4419600" cy="4572000"/>
          </a:xfrm>
        </p:spPr>
        <p:txBody>
          <a:bodyPr>
            <a:normAutofit fontScale="92500" lnSpcReduction="10000"/>
          </a:bodyPr>
          <a:lstStyle/>
          <a:p>
            <a:pPr marL="114300" indent="0" eaLnBrk="1" hangingPunct="1">
              <a:lnSpc>
                <a:spcPct val="90000"/>
              </a:lnSpc>
              <a:buNone/>
            </a:pPr>
            <a:endParaRPr lang="en-US" sz="1100" b="1" dirty="0" smtClean="0">
              <a:solidFill>
                <a:srgbClr val="C00000"/>
              </a:solidFill>
            </a:endParaRPr>
          </a:p>
          <a:p>
            <a:pPr eaLnBrk="1" hangingPunct="1">
              <a:lnSpc>
                <a:spcPct val="90000"/>
              </a:lnSpc>
            </a:pPr>
            <a:r>
              <a:rPr lang="en-US" sz="2600" b="1" dirty="0" smtClean="0">
                <a:solidFill>
                  <a:schemeClr val="accent6"/>
                </a:solidFill>
              </a:rPr>
              <a:t>Good Grief - Be Brief!</a:t>
            </a:r>
          </a:p>
          <a:p>
            <a:pPr eaLnBrk="1" hangingPunct="1">
              <a:lnSpc>
                <a:spcPct val="90000"/>
              </a:lnSpc>
              <a:buFont typeface="Wingdings" pitchFamily="2" charset="2"/>
              <a:buNone/>
            </a:pPr>
            <a:endParaRPr lang="en-US" sz="1100" dirty="0" smtClean="0"/>
          </a:p>
          <a:p>
            <a:pPr eaLnBrk="1" hangingPunct="1">
              <a:lnSpc>
                <a:spcPct val="90000"/>
              </a:lnSpc>
            </a:pPr>
            <a:r>
              <a:rPr lang="en-US" sz="2600" dirty="0" smtClean="0"/>
              <a:t>Have a specific message: </a:t>
            </a:r>
          </a:p>
          <a:p>
            <a:pPr eaLnBrk="1" hangingPunct="1">
              <a:lnSpc>
                <a:spcPct val="90000"/>
              </a:lnSpc>
              <a:buNone/>
            </a:pPr>
            <a:r>
              <a:rPr lang="en-US" sz="2600" dirty="0" smtClean="0"/>
              <a:t>   </a:t>
            </a:r>
            <a:r>
              <a:rPr lang="en-US" sz="2600" i="1" dirty="0" smtClean="0"/>
              <a:t>“I object to the Health Insurance Exchanges.”</a:t>
            </a:r>
          </a:p>
          <a:p>
            <a:pPr eaLnBrk="1" hangingPunct="1">
              <a:lnSpc>
                <a:spcPct val="90000"/>
              </a:lnSpc>
              <a:buNone/>
            </a:pPr>
            <a:endParaRPr lang="en-US" sz="1100" dirty="0" smtClean="0"/>
          </a:p>
          <a:p>
            <a:pPr eaLnBrk="1" hangingPunct="1">
              <a:lnSpc>
                <a:spcPct val="90000"/>
              </a:lnSpc>
            </a:pPr>
            <a:r>
              <a:rPr lang="en-US" sz="2600" dirty="0" smtClean="0"/>
              <a:t>Include excerpt and page # from the actual bill </a:t>
            </a:r>
          </a:p>
          <a:p>
            <a:pPr eaLnBrk="1" hangingPunct="1">
              <a:lnSpc>
                <a:spcPct val="90000"/>
              </a:lnSpc>
              <a:buFont typeface="Wingdings" pitchFamily="2" charset="2"/>
              <a:buNone/>
            </a:pPr>
            <a:endParaRPr lang="en-US" sz="1100" b="1" dirty="0" smtClean="0"/>
          </a:p>
          <a:p>
            <a:pPr eaLnBrk="1" hangingPunct="1">
              <a:lnSpc>
                <a:spcPct val="90000"/>
              </a:lnSpc>
            </a:pPr>
            <a:r>
              <a:rPr lang="en-US" sz="2600" dirty="0" smtClean="0"/>
              <a:t>Use your own words</a:t>
            </a:r>
          </a:p>
          <a:p>
            <a:pPr eaLnBrk="1" hangingPunct="1">
              <a:lnSpc>
                <a:spcPct val="90000"/>
              </a:lnSpc>
              <a:buFont typeface="Wingdings" pitchFamily="2" charset="2"/>
              <a:buNone/>
            </a:pPr>
            <a:endParaRPr lang="en-US" sz="1100" dirty="0" smtClean="0"/>
          </a:p>
          <a:p>
            <a:pPr eaLnBrk="1" hangingPunct="1">
              <a:lnSpc>
                <a:spcPct val="90000"/>
              </a:lnSpc>
            </a:pPr>
            <a:r>
              <a:rPr lang="en-US" sz="2600" dirty="0" smtClean="0"/>
              <a:t>Sign your name, include home address and phone number</a:t>
            </a:r>
          </a:p>
        </p:txBody>
      </p:sp>
      <p:sp>
        <p:nvSpPr>
          <p:cNvPr id="32773" name="Text Box 10"/>
          <p:cNvSpPr txBox="1">
            <a:spLocks noChangeArrowheads="1"/>
          </p:cNvSpPr>
          <p:nvPr/>
        </p:nvSpPr>
        <p:spPr bwMode="auto">
          <a:xfrm>
            <a:off x="609600" y="5562600"/>
            <a:ext cx="3505200" cy="396875"/>
          </a:xfrm>
          <a:prstGeom prst="rect">
            <a:avLst/>
          </a:prstGeom>
          <a:noFill/>
          <a:ln w="9525">
            <a:noFill/>
            <a:miter lim="800000"/>
            <a:headEnd/>
            <a:tailEnd/>
          </a:ln>
        </p:spPr>
        <p:txBody>
          <a:bodyPr>
            <a:spAutoFit/>
          </a:bodyPr>
          <a:lstStyle/>
          <a:p>
            <a:pPr algn="ctr">
              <a:spcBef>
                <a:spcPct val="50000"/>
              </a:spcBef>
            </a:pPr>
            <a:r>
              <a:rPr lang="en-US" sz="2000" dirty="0"/>
              <a:t>Write letters to the </a:t>
            </a:r>
            <a:r>
              <a:rPr lang="en-US" sz="2000" dirty="0" smtClean="0"/>
              <a:t>Editor!</a:t>
            </a:r>
            <a:endParaRPr lang="en-US" sz="2000" dirty="0"/>
          </a:p>
        </p:txBody>
      </p:sp>
      <p:pic>
        <p:nvPicPr>
          <p:cNvPr id="2" name="Picture 1" descr="skd188256sdc.png"/>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09600" y="2362200"/>
            <a:ext cx="3666866" cy="3142593"/>
          </a:xfrm>
          <a:prstGeom prst="rect">
            <a:avLst/>
          </a:prstGeom>
        </p:spPr>
      </p:pic>
      <p:sp>
        <p:nvSpPr>
          <p:cNvPr id="6" name="Footer Placeholder 2"/>
          <p:cNvSpPr>
            <a:spLocks noGrp="1"/>
          </p:cNvSpPr>
          <p:nvPr>
            <p:ph type="ftr" sz="quarter" idx="11"/>
          </p:nvPr>
        </p:nvSpPr>
        <p:spPr>
          <a:xfrm>
            <a:off x="3124200" y="6324600"/>
            <a:ext cx="2895600" cy="401638"/>
          </a:xfrm>
        </p:spPr>
        <p:txBody>
          <a:bodyPr/>
          <a:lstStyle/>
          <a:p>
            <a:r>
              <a:rPr lang="en-US" dirty="0" smtClean="0"/>
              <a:t>OK-SAFE, Inc. - Citizen Training</a:t>
            </a:r>
            <a:endParaRPr lang="en-US" dirty="0"/>
          </a:p>
        </p:txBody>
      </p:sp>
    </p:spTree>
  </p:cSld>
  <p:clrMapOvr>
    <a:masterClrMapping/>
  </p:clrMapOvr>
  <p:timing>
    <p:tnLst>
      <p:par>
        <p:cTn xmlns:p14="http://schemas.microsoft.com/office/powerpoint/2010/mai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2"/>
          <p:cNvSpPr>
            <a:spLocks noGrp="1" noChangeArrowheads="1"/>
          </p:cNvSpPr>
          <p:nvPr>
            <p:ph type="title"/>
          </p:nvPr>
        </p:nvSpPr>
        <p:spPr/>
        <p:txBody>
          <a:bodyPr>
            <a:normAutofit fontScale="90000"/>
          </a:bodyPr>
          <a:lstStyle/>
          <a:p>
            <a:pPr eaLnBrk="1" hangingPunct="1"/>
            <a:r>
              <a:rPr lang="en-US" dirty="0" smtClean="0"/>
              <a:t>Oklahoma Capitol Information</a:t>
            </a:r>
            <a:br>
              <a:rPr lang="en-US" dirty="0" smtClean="0"/>
            </a:br>
            <a:r>
              <a:rPr lang="en-US" sz="2000" dirty="0" smtClean="0"/>
              <a:t>add to your phone contact list</a:t>
            </a:r>
            <a:endParaRPr lang="en-US" dirty="0" smtClean="0"/>
          </a:p>
        </p:txBody>
      </p:sp>
      <p:sp>
        <p:nvSpPr>
          <p:cNvPr id="12291" name="Rectangle 3"/>
          <p:cNvSpPr>
            <a:spLocks noGrp="1" noChangeArrowheads="1"/>
          </p:cNvSpPr>
          <p:nvPr>
            <p:ph sz="half" idx="1"/>
          </p:nvPr>
        </p:nvSpPr>
        <p:spPr>
          <a:xfrm>
            <a:off x="4648200" y="1840992"/>
            <a:ext cx="4038600" cy="4407408"/>
          </a:xfrm>
        </p:spPr>
        <p:txBody>
          <a:bodyPr>
            <a:normAutofit/>
          </a:bodyPr>
          <a:lstStyle/>
          <a:p>
            <a:pPr eaLnBrk="1" hangingPunct="1">
              <a:lnSpc>
                <a:spcPct val="90000"/>
              </a:lnSpc>
              <a:buNone/>
            </a:pPr>
            <a:endParaRPr lang="en-US" sz="1200" dirty="0" smtClean="0"/>
          </a:p>
          <a:p>
            <a:pPr eaLnBrk="1" hangingPunct="1">
              <a:lnSpc>
                <a:spcPct val="90000"/>
              </a:lnSpc>
              <a:buNone/>
            </a:pPr>
            <a:r>
              <a:rPr lang="en-US" sz="2400" dirty="0" smtClean="0"/>
              <a:t>House:  1-405-521-2711</a:t>
            </a:r>
          </a:p>
          <a:p>
            <a:pPr eaLnBrk="1" hangingPunct="1">
              <a:lnSpc>
                <a:spcPct val="90000"/>
              </a:lnSpc>
              <a:buNone/>
            </a:pPr>
            <a:r>
              <a:rPr lang="en-US" sz="2400" dirty="0" smtClean="0"/>
              <a:t>              1-800-522-8502</a:t>
            </a:r>
          </a:p>
          <a:p>
            <a:pPr eaLnBrk="1" hangingPunct="1">
              <a:lnSpc>
                <a:spcPct val="90000"/>
              </a:lnSpc>
              <a:buNone/>
            </a:pPr>
            <a:endParaRPr lang="en-US" sz="1000" dirty="0" smtClean="0"/>
          </a:p>
          <a:p>
            <a:pPr eaLnBrk="1" hangingPunct="1">
              <a:lnSpc>
                <a:spcPct val="90000"/>
              </a:lnSpc>
              <a:buNone/>
            </a:pPr>
            <a:endParaRPr lang="en-US" sz="1000" dirty="0" smtClean="0"/>
          </a:p>
          <a:p>
            <a:pPr eaLnBrk="1" hangingPunct="1">
              <a:lnSpc>
                <a:spcPct val="90000"/>
              </a:lnSpc>
              <a:buNone/>
            </a:pPr>
            <a:r>
              <a:rPr lang="en-US" sz="2400" dirty="0" smtClean="0"/>
              <a:t>Senate: 1-405-524-0126</a:t>
            </a:r>
          </a:p>
          <a:p>
            <a:pPr eaLnBrk="1" hangingPunct="1">
              <a:lnSpc>
                <a:spcPct val="90000"/>
              </a:lnSpc>
              <a:buNone/>
            </a:pPr>
            <a:r>
              <a:rPr lang="en-US" sz="2400" dirty="0" smtClean="0"/>
              <a:t>              1-800-865-6490</a:t>
            </a:r>
          </a:p>
          <a:p>
            <a:pPr eaLnBrk="1" hangingPunct="1">
              <a:lnSpc>
                <a:spcPct val="90000"/>
              </a:lnSpc>
              <a:buNone/>
            </a:pPr>
            <a:endParaRPr lang="en-US" sz="1200" dirty="0" smtClean="0"/>
          </a:p>
          <a:p>
            <a:pPr eaLnBrk="1" hangingPunct="1">
              <a:lnSpc>
                <a:spcPct val="90000"/>
              </a:lnSpc>
              <a:buNone/>
            </a:pPr>
            <a:endParaRPr lang="en-US" sz="1200" dirty="0" smtClean="0"/>
          </a:p>
          <a:p>
            <a:pPr eaLnBrk="1" hangingPunct="1">
              <a:buNone/>
            </a:pPr>
            <a:r>
              <a:rPr lang="en-US" sz="2400" dirty="0" smtClean="0"/>
              <a:t>Capitol Address:</a:t>
            </a:r>
          </a:p>
          <a:p>
            <a:pPr eaLnBrk="1" hangingPunct="1">
              <a:buNone/>
            </a:pPr>
            <a:r>
              <a:rPr lang="en-US" sz="2000" dirty="0" smtClean="0"/>
              <a:t>         </a:t>
            </a:r>
            <a:r>
              <a:rPr lang="en-US" sz="1800" dirty="0" smtClean="0"/>
              <a:t>2300 N. Lincoln Blvd</a:t>
            </a:r>
          </a:p>
          <a:p>
            <a:pPr eaLnBrk="1" hangingPunct="1">
              <a:buNone/>
            </a:pPr>
            <a:r>
              <a:rPr lang="en-US" sz="1800" dirty="0" smtClean="0"/>
              <a:t>          State Capitol Building</a:t>
            </a:r>
          </a:p>
          <a:p>
            <a:pPr eaLnBrk="1" hangingPunct="1">
              <a:buNone/>
            </a:pPr>
            <a:r>
              <a:rPr lang="en-US" sz="1800" dirty="0" smtClean="0"/>
              <a:t>          Oklahoma City, OK 73105</a:t>
            </a:r>
          </a:p>
          <a:p>
            <a:pPr eaLnBrk="1" hangingPunct="1">
              <a:buSzPct val="100000"/>
              <a:buNone/>
            </a:pPr>
            <a:endParaRPr lang="en-US" sz="1000" dirty="0" smtClean="0"/>
          </a:p>
        </p:txBody>
      </p:sp>
      <p:pic>
        <p:nvPicPr>
          <p:cNvPr id="7" name="Content Placeholder 6" descr="800px-Oklahomacapitolandflag.jpg"/>
          <p:cNvPicPr>
            <a:picLocks noGrp="1" noChangeAspect="1"/>
          </p:cNvPicPr>
          <p:nvPr>
            <p:ph sz="half" idx="1"/>
          </p:nvPr>
        </p:nvPicPr>
        <p:blipFill>
          <a:blip r:embed="rId2">
            <a:extLst>
              <a:ext uri="{28A0092B-C50C-407E-A947-70E740481C1C}">
                <a14:useLocalDpi xmlns:a14="http://schemas.microsoft.com/office/drawing/2010/main" val="0"/>
              </a:ext>
            </a:extLst>
          </a:blip>
          <a:srcRect l="15634" r="15634"/>
          <a:stretch>
            <a:fillRect/>
          </a:stretch>
        </p:blipFill>
        <p:spPr>
          <a:xfrm>
            <a:off x="533400" y="1828800"/>
            <a:ext cx="4038600" cy="4407408"/>
          </a:xfrm>
        </p:spPr>
      </p:pic>
      <p:sp>
        <p:nvSpPr>
          <p:cNvPr id="5" name="Footer Placeholder 2"/>
          <p:cNvSpPr>
            <a:spLocks noGrp="1"/>
          </p:cNvSpPr>
          <p:nvPr>
            <p:ph type="ftr" sz="quarter" idx="11"/>
          </p:nvPr>
        </p:nvSpPr>
        <p:spPr>
          <a:xfrm>
            <a:off x="3124200" y="6356350"/>
            <a:ext cx="2895600" cy="365125"/>
          </a:xfrm>
        </p:spPr>
        <p:txBody>
          <a:bodyPr/>
          <a:lstStyle/>
          <a:p>
            <a:r>
              <a:rPr lang="en-US" dirty="0" smtClean="0"/>
              <a:t>OK-SAFE, Inc. - Citizen Training</a:t>
            </a:r>
            <a:endParaRPr lang="en-US" dirty="0"/>
          </a:p>
        </p:txBody>
      </p:sp>
    </p:spTree>
  </p:cSld>
  <p:clrMapOvr>
    <a:masterClrMapping/>
  </p:clrMapOvr>
  <p:timing>
    <p:tnLst>
      <p:par>
        <p:cTn xmlns:p14="http://schemas.microsoft.com/office/powerpoint/2010/mai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showMasterSp="0">
  <p:cSld>
    <p:bg>
      <p:bgPr>
        <a:blipFill dpi="0" rotWithShape="0">
          <a:blip r:embed="rId2" cstate="print"/>
          <a:srcRect/>
          <a:stretch>
            <a:fillRect/>
          </a:stretch>
        </a:blipFill>
        <a:effectLst/>
      </p:bgPr>
    </p:bg>
    <p:spTree>
      <p:nvGrpSpPr>
        <p:cNvPr id="1" name=""/>
        <p:cNvGrpSpPr/>
        <p:nvPr/>
      </p:nvGrpSpPr>
      <p:grpSpPr>
        <a:xfrm>
          <a:off x="0" y="0"/>
          <a:ext cx="0" cy="0"/>
          <a:chOff x="0" y="0"/>
          <a:chExt cx="0" cy="0"/>
        </a:xfrm>
      </p:grpSpPr>
      <p:sp>
        <p:nvSpPr>
          <p:cNvPr id="3" name="Left Arrow 2"/>
          <p:cNvSpPr/>
          <p:nvPr/>
        </p:nvSpPr>
        <p:spPr>
          <a:xfrm rot="18969561">
            <a:off x="6574456" y="3049099"/>
            <a:ext cx="1441666" cy="421492"/>
          </a:xfrm>
          <a:prstGeom prst="leftArrow">
            <a:avLst/>
          </a:prstGeom>
          <a:solidFill>
            <a:srgbClr val="92A9B9"/>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4" name="Footer Placeholder 2"/>
          <p:cNvSpPr>
            <a:spLocks noGrp="1"/>
          </p:cNvSpPr>
          <p:nvPr>
            <p:ph type="ftr" sz="quarter" idx="11"/>
          </p:nvPr>
        </p:nvSpPr>
        <p:spPr>
          <a:xfrm>
            <a:off x="3124200" y="6356350"/>
            <a:ext cx="2895600" cy="365125"/>
          </a:xfrm>
        </p:spPr>
        <p:txBody>
          <a:bodyPr/>
          <a:lstStyle/>
          <a:p>
            <a:r>
              <a:rPr lang="en-US" dirty="0" smtClean="0"/>
              <a:t>OK-SAFE, Inc. - Citizen Training</a:t>
            </a:r>
            <a:endParaRPr lang="en-US" dirty="0"/>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xmlns:p14="http://schemas.microsoft.com/office/powerpoint/2010/main" spd="slow"/>
    </mc:Fallback>
  </mc:AlternateContent>
  <p:timing>
    <p:tnLst>
      <p:par>
        <p:cTn xmlns:p14="http://schemas.microsoft.com/office/powerpoint/2010/mai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showMasterSp="0">
  <p:cSld>
    <p:bg>
      <p:bgPr>
        <a:blipFill dpi="0" rotWithShape="0">
          <a:blip r:embed="rId2" cstate="print"/>
          <a:srcRect/>
          <a:stretch>
            <a:fillRect/>
          </a:stretch>
        </a:blipFill>
        <a:effectLst/>
      </p:bgPr>
    </p:bg>
    <p:spTree>
      <p:nvGrpSpPr>
        <p:cNvPr id="1" name=""/>
        <p:cNvGrpSpPr/>
        <p:nvPr/>
      </p:nvGrpSpPr>
      <p:grpSpPr>
        <a:xfrm>
          <a:off x="0" y="0"/>
          <a:ext cx="0" cy="0"/>
          <a:chOff x="0" y="0"/>
          <a:chExt cx="0" cy="0"/>
        </a:xfrm>
      </p:grpSpPr>
      <p:sp>
        <p:nvSpPr>
          <p:cNvPr id="18434" name="Text Box 5"/>
          <p:cNvSpPr txBox="1">
            <a:spLocks noChangeArrowheads="1"/>
          </p:cNvSpPr>
          <p:nvPr/>
        </p:nvSpPr>
        <p:spPr bwMode="auto">
          <a:xfrm>
            <a:off x="5715000" y="6096000"/>
            <a:ext cx="3124200" cy="461665"/>
          </a:xfrm>
          <a:prstGeom prst="rect">
            <a:avLst/>
          </a:prstGeom>
          <a:solidFill>
            <a:srgbClr val="92A9B9"/>
          </a:solidFill>
          <a:ln w="9525">
            <a:solidFill>
              <a:schemeClr val="tx1"/>
            </a:solidFill>
            <a:miter lim="800000"/>
            <a:headEnd/>
            <a:tailEnd/>
          </a:ln>
        </p:spPr>
        <p:txBody>
          <a:bodyPr wrap="square">
            <a:spAutoFit/>
          </a:bodyPr>
          <a:lstStyle/>
          <a:p>
            <a:pPr algn="ctr">
              <a:spcBef>
                <a:spcPct val="50000"/>
              </a:spcBef>
            </a:pPr>
            <a:r>
              <a:rPr lang="en-US" sz="2400" dirty="0" smtClean="0"/>
              <a:t>“4</a:t>
            </a:r>
            <a:r>
              <a:rPr lang="en-US" sz="2400" baseline="30000" dirty="0" smtClean="0"/>
              <a:t>th</a:t>
            </a:r>
            <a:r>
              <a:rPr lang="en-US" sz="2400" dirty="0" smtClean="0"/>
              <a:t> Floor, Please!”</a:t>
            </a:r>
            <a:endParaRPr lang="en-US" sz="2400" dirty="0"/>
          </a:p>
        </p:txBody>
      </p:sp>
      <p:sp>
        <p:nvSpPr>
          <p:cNvPr id="3" name="Footer Placeholder 2"/>
          <p:cNvSpPr>
            <a:spLocks noGrp="1"/>
          </p:cNvSpPr>
          <p:nvPr>
            <p:ph type="ftr" sz="quarter" idx="11"/>
          </p:nvPr>
        </p:nvSpPr>
        <p:spPr>
          <a:xfrm>
            <a:off x="3124200" y="6356350"/>
            <a:ext cx="2895600" cy="365125"/>
          </a:xfrm>
        </p:spPr>
        <p:txBody>
          <a:bodyPr/>
          <a:lstStyle/>
          <a:p>
            <a:r>
              <a:rPr lang="en-US" dirty="0" smtClean="0"/>
              <a:t>OK-SAFE, Inc. - Citizen Training</a:t>
            </a:r>
            <a:endParaRPr lang="en-US" dirty="0"/>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xmlns:p14="http://schemas.microsoft.com/office/powerpoint/2010/main" spd="slow"/>
    </mc:Fallback>
  </mc:AlternateContent>
  <p:timing>
    <p:tnLst>
      <p:par>
        <p:cTn xmlns:p14="http://schemas.microsoft.com/office/powerpoint/2010/mai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showMasterSp="0">
  <p:cSld>
    <p:bg>
      <p:bgPr>
        <a:blipFill dpi="0" rotWithShape="0">
          <a:blip r:embed="rId3" cstate="print"/>
          <a:srcRect/>
          <a:stretch>
            <a:fillRect/>
          </a:stretch>
        </a:blipFill>
        <a:effectLst/>
      </p:bgPr>
    </p:bg>
    <p:spTree>
      <p:nvGrpSpPr>
        <p:cNvPr id="1" name=""/>
        <p:cNvGrpSpPr/>
        <p:nvPr/>
      </p:nvGrpSpPr>
      <p:grpSpPr>
        <a:xfrm>
          <a:off x="0" y="0"/>
          <a:ext cx="0" cy="0"/>
          <a:chOff x="0" y="0"/>
          <a:chExt cx="0" cy="0"/>
        </a:xfrm>
      </p:grpSpPr>
      <p:sp>
        <p:nvSpPr>
          <p:cNvPr id="2" name="TextBox 1"/>
          <p:cNvSpPr txBox="1"/>
          <p:nvPr/>
        </p:nvSpPr>
        <p:spPr>
          <a:xfrm>
            <a:off x="6781800" y="6183868"/>
            <a:ext cx="1752600" cy="400110"/>
          </a:xfrm>
          <a:prstGeom prst="rect">
            <a:avLst/>
          </a:prstGeom>
          <a:solidFill>
            <a:srgbClr val="92A9B9"/>
          </a:solidFill>
        </p:spPr>
        <p:txBody>
          <a:bodyPr wrap="square" rtlCol="0">
            <a:spAutoFit/>
          </a:bodyPr>
          <a:lstStyle/>
          <a:p>
            <a:pPr algn="ctr"/>
            <a:r>
              <a:rPr lang="en-US" sz="2000" dirty="0" smtClean="0"/>
              <a:t>“Ooh!”  “</a:t>
            </a:r>
            <a:r>
              <a:rPr lang="en-US" sz="2000" dirty="0" err="1" smtClean="0"/>
              <a:t>Ahh</a:t>
            </a:r>
            <a:r>
              <a:rPr lang="en-US" sz="2000" dirty="0" smtClean="0"/>
              <a:t>!”</a:t>
            </a:r>
            <a:endParaRPr lang="en-US" sz="2000" dirty="0"/>
          </a:p>
        </p:txBody>
      </p:sp>
      <p:sp>
        <p:nvSpPr>
          <p:cNvPr id="3" name="Footer Placeholder 2"/>
          <p:cNvSpPr>
            <a:spLocks noGrp="1"/>
          </p:cNvSpPr>
          <p:nvPr>
            <p:ph type="ftr" sz="quarter" idx="11"/>
          </p:nvPr>
        </p:nvSpPr>
        <p:spPr>
          <a:xfrm>
            <a:off x="3124200" y="6356350"/>
            <a:ext cx="2895600" cy="365125"/>
          </a:xfrm>
        </p:spPr>
        <p:txBody>
          <a:bodyPr/>
          <a:lstStyle/>
          <a:p>
            <a:r>
              <a:rPr lang="en-US" dirty="0" smtClean="0"/>
              <a:t>OK-SAFE, Inc. - Citizen Training</a:t>
            </a:r>
            <a:endParaRPr lang="en-US" dirty="0"/>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xmlns:p14="http://schemas.microsoft.com/office/powerpoint/2010/main" spd="slow"/>
    </mc:Fallback>
  </mc:AlternateContent>
  <p:timing>
    <p:tnLst>
      <p:par>
        <p:cTn xmlns:p14="http://schemas.microsoft.com/office/powerpoint/2010/mai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showMasterSp="0">
  <p:cSld>
    <p:bg>
      <p:bgPr>
        <a:blipFill dpi="0" rotWithShape="0">
          <a:blip r:embed="rId3" cstate="print"/>
          <a:srcRect/>
          <a:stretch>
            <a:fillRect/>
          </a:stretch>
        </a:blipFill>
        <a:effectLst/>
      </p:bgPr>
    </p:bg>
    <p:spTree>
      <p:nvGrpSpPr>
        <p:cNvPr id="1" name=""/>
        <p:cNvGrpSpPr/>
        <p:nvPr/>
      </p:nvGrpSpPr>
      <p:grpSpPr>
        <a:xfrm>
          <a:off x="0" y="0"/>
          <a:ext cx="0" cy="0"/>
          <a:chOff x="0" y="0"/>
          <a:chExt cx="0" cy="0"/>
        </a:xfrm>
      </p:grpSpPr>
      <p:sp>
        <p:nvSpPr>
          <p:cNvPr id="3" name="Footer Placeholder 2"/>
          <p:cNvSpPr>
            <a:spLocks noGrp="1"/>
          </p:cNvSpPr>
          <p:nvPr>
            <p:ph type="ftr" sz="quarter" idx="11"/>
          </p:nvPr>
        </p:nvSpPr>
        <p:spPr>
          <a:xfrm>
            <a:off x="3124200" y="6356350"/>
            <a:ext cx="2895600" cy="365125"/>
          </a:xfrm>
        </p:spPr>
        <p:txBody>
          <a:bodyPr/>
          <a:lstStyle/>
          <a:p>
            <a:r>
              <a:rPr lang="en-US" dirty="0" smtClean="0"/>
              <a:t>OK-SAFE, Inc. - Citizen Training</a:t>
            </a:r>
            <a:endParaRPr lang="en-US" dirty="0"/>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xmlns:p14="http://schemas.microsoft.com/office/powerpoint/2010/main" spd="slow"/>
    </mc:Fallback>
  </mc:AlternateContent>
  <p:timing>
    <p:tnLst>
      <p:par>
        <p:cTn xmlns:p14="http://schemas.microsoft.com/office/powerpoint/2010/mai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showMasterSp="0">
  <p:cSld>
    <p:bg>
      <p:bgPr>
        <a:blipFill dpi="0" rotWithShape="0">
          <a:blip r:embed="rId3" cstate="print"/>
          <a:srcRect/>
          <a:stretch>
            <a:fillRect/>
          </a:stretch>
        </a:blipFill>
        <a:effectLst/>
      </p:bgPr>
    </p:bg>
    <p:spTree>
      <p:nvGrpSpPr>
        <p:cNvPr id="1" name=""/>
        <p:cNvGrpSpPr/>
        <p:nvPr/>
      </p:nvGrpSpPr>
      <p:grpSpPr>
        <a:xfrm>
          <a:off x="0" y="0"/>
          <a:ext cx="0" cy="0"/>
          <a:chOff x="0" y="0"/>
          <a:chExt cx="0" cy="0"/>
        </a:xfrm>
      </p:grpSpPr>
      <p:sp>
        <p:nvSpPr>
          <p:cNvPr id="3" name="TextBox 2"/>
          <p:cNvSpPr txBox="1"/>
          <p:nvPr/>
        </p:nvSpPr>
        <p:spPr>
          <a:xfrm>
            <a:off x="6781800" y="6183868"/>
            <a:ext cx="1752600" cy="400110"/>
          </a:xfrm>
          <a:prstGeom prst="rect">
            <a:avLst/>
          </a:prstGeom>
          <a:solidFill>
            <a:srgbClr val="92A9B9"/>
          </a:solidFill>
        </p:spPr>
        <p:txBody>
          <a:bodyPr wrap="square" rtlCol="0">
            <a:spAutoFit/>
          </a:bodyPr>
          <a:lstStyle/>
          <a:p>
            <a:pPr algn="ctr"/>
            <a:r>
              <a:rPr lang="en-US" sz="2000" dirty="0" smtClean="0"/>
              <a:t>Nice lady</a:t>
            </a:r>
            <a:endParaRPr lang="en-US" sz="2000" dirty="0"/>
          </a:p>
        </p:txBody>
      </p:sp>
      <p:sp>
        <p:nvSpPr>
          <p:cNvPr id="4" name="Footer Placeholder 2"/>
          <p:cNvSpPr>
            <a:spLocks noGrp="1"/>
          </p:cNvSpPr>
          <p:nvPr>
            <p:ph type="ftr" sz="quarter" idx="11"/>
          </p:nvPr>
        </p:nvSpPr>
        <p:spPr>
          <a:xfrm>
            <a:off x="3124200" y="6356350"/>
            <a:ext cx="2895600" cy="365125"/>
          </a:xfrm>
        </p:spPr>
        <p:txBody>
          <a:bodyPr/>
          <a:lstStyle/>
          <a:p>
            <a:r>
              <a:rPr lang="en-US" dirty="0" smtClean="0"/>
              <a:t>OK-SAFE, Inc. - Citizen Training</a:t>
            </a:r>
            <a:endParaRPr lang="en-US" dirty="0"/>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xmlns:p14="http://schemas.microsoft.com/office/powerpoint/2010/main" spd="slow"/>
    </mc:Fallback>
  </mc:AlternateContent>
  <p:timing>
    <p:tnLst>
      <p:par>
        <p:cTn xmlns:p14="http://schemas.microsoft.com/office/powerpoint/2010/mai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showMasterSp="0">
  <p:cSld>
    <p:bg>
      <p:bgPr>
        <a:blipFill dpi="0" rotWithShape="0">
          <a:blip r:embed="rId3" cstate="print"/>
          <a:srcRect/>
          <a:stretch>
            <a:fillRect/>
          </a:stretch>
        </a:blipFill>
        <a:effectLst/>
      </p:bgPr>
    </p:bg>
    <p:spTree>
      <p:nvGrpSpPr>
        <p:cNvPr id="1" name=""/>
        <p:cNvGrpSpPr/>
        <p:nvPr/>
      </p:nvGrpSpPr>
      <p:grpSpPr>
        <a:xfrm>
          <a:off x="0" y="0"/>
          <a:ext cx="0" cy="0"/>
          <a:chOff x="0" y="0"/>
          <a:chExt cx="0" cy="0"/>
        </a:xfrm>
      </p:grpSpPr>
      <p:sp>
        <p:nvSpPr>
          <p:cNvPr id="3" name="AutoShape 24"/>
          <p:cNvSpPr>
            <a:spLocks noChangeArrowheads="1"/>
          </p:cNvSpPr>
          <p:nvPr/>
        </p:nvSpPr>
        <p:spPr bwMode="auto">
          <a:xfrm>
            <a:off x="1524000" y="1524000"/>
            <a:ext cx="1339641" cy="485668"/>
          </a:xfrm>
          <a:prstGeom prst="rightArrow">
            <a:avLst>
              <a:gd name="adj1" fmla="val 32653"/>
              <a:gd name="adj2" fmla="val 66667"/>
            </a:avLst>
          </a:prstGeom>
          <a:solidFill>
            <a:srgbClr val="92A9B9"/>
          </a:solidFill>
          <a:ln w="9525">
            <a:solidFill>
              <a:schemeClr val="tx1"/>
            </a:solidFill>
            <a:miter lim="800000"/>
            <a:headEnd/>
            <a:tailEnd/>
          </a:ln>
          <a:effectLst>
            <a:outerShdw blurRad="50800" dist="38100" dir="2700000" algn="tl" rotWithShape="0">
              <a:prstClr val="black">
                <a:alpha val="40000"/>
              </a:prstClr>
            </a:outerShdw>
          </a:effectLst>
        </p:spPr>
        <p:txBody>
          <a:bodyPr wrap="none" anchor="ctr"/>
          <a:lstStyle/>
          <a:p>
            <a:endParaRPr lang="en-US"/>
          </a:p>
        </p:txBody>
      </p:sp>
      <p:sp>
        <p:nvSpPr>
          <p:cNvPr id="4" name="Footer Placeholder 2"/>
          <p:cNvSpPr>
            <a:spLocks noGrp="1"/>
          </p:cNvSpPr>
          <p:nvPr>
            <p:ph type="ftr" sz="quarter" idx="11"/>
          </p:nvPr>
        </p:nvSpPr>
        <p:spPr>
          <a:xfrm>
            <a:off x="3124200" y="6356350"/>
            <a:ext cx="2895600" cy="365125"/>
          </a:xfrm>
        </p:spPr>
        <p:txBody>
          <a:bodyPr/>
          <a:lstStyle/>
          <a:p>
            <a:r>
              <a:rPr lang="en-US" dirty="0" smtClean="0"/>
              <a:t>OK-SAFE, Inc. - Citizen Training</a:t>
            </a:r>
            <a:endParaRPr lang="en-US" dirty="0"/>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xmlns:p14="http://schemas.microsoft.com/office/powerpoint/2010/main" spd="slow"/>
    </mc:Fallback>
  </mc:AlternateContent>
  <p:timing>
    <p:tnLst>
      <p:par>
        <p:cTn xmlns:p14="http://schemas.microsoft.com/office/powerpoint/2010/mai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886200" y="914398"/>
            <a:ext cx="4572000" cy="5257802"/>
          </a:xfrm>
        </p:spPr>
        <p:txBody>
          <a:bodyPr>
            <a:normAutofit fontScale="92500" lnSpcReduction="10000"/>
          </a:bodyPr>
          <a:lstStyle/>
          <a:p>
            <a:pPr marL="0" indent="0">
              <a:buNone/>
            </a:pPr>
            <a:endParaRPr lang="en-US" sz="1000" dirty="0" smtClean="0"/>
          </a:p>
          <a:p>
            <a:pPr marL="514350" indent="-514350">
              <a:buFont typeface="+mj-lt"/>
              <a:buAutoNum type="arabicPeriod"/>
            </a:pPr>
            <a:r>
              <a:rPr lang="en-US" dirty="0" smtClean="0"/>
              <a:t>Call &amp; visit all of your elected officials</a:t>
            </a:r>
          </a:p>
          <a:p>
            <a:pPr marL="0" indent="0">
              <a:buNone/>
            </a:pPr>
            <a:endParaRPr lang="en-US" sz="1300" dirty="0" smtClean="0"/>
          </a:p>
          <a:p>
            <a:pPr marL="514350" indent="-514350">
              <a:buFont typeface="+mj-lt"/>
              <a:buAutoNum type="arabicPeriod"/>
            </a:pPr>
            <a:r>
              <a:rPr lang="en-US" dirty="0" smtClean="0"/>
              <a:t>Lobby in</a:t>
            </a:r>
            <a:r>
              <a:rPr lang="en-US" dirty="0"/>
              <a:t> </a:t>
            </a:r>
            <a:r>
              <a:rPr lang="en-US" dirty="0" smtClean="0"/>
              <a:t>person, by phone or email.</a:t>
            </a:r>
          </a:p>
          <a:p>
            <a:pPr marL="0" indent="0">
              <a:buNone/>
            </a:pPr>
            <a:endParaRPr lang="en-US" sz="1100" dirty="0" smtClean="0"/>
          </a:p>
          <a:p>
            <a:pPr marL="514350" indent="-514350">
              <a:buFont typeface="+mj-lt"/>
              <a:buAutoNum type="arabicPeriod"/>
            </a:pPr>
            <a:r>
              <a:rPr lang="en-US" dirty="0" smtClean="0"/>
              <a:t>Write Letters To the Editor</a:t>
            </a:r>
          </a:p>
          <a:p>
            <a:pPr marL="0" indent="0">
              <a:buNone/>
            </a:pPr>
            <a:endParaRPr lang="en-US" sz="1100" dirty="0" smtClean="0"/>
          </a:p>
          <a:p>
            <a:pPr marL="514350" indent="-514350">
              <a:buFont typeface="+mj-lt"/>
              <a:buAutoNum type="arabicPeriod"/>
            </a:pPr>
            <a:r>
              <a:rPr lang="en-US" dirty="0"/>
              <a:t>Put Capitol contact information in your phone and </a:t>
            </a:r>
            <a:r>
              <a:rPr lang="en-US" u="sng" dirty="0"/>
              <a:t>share</a:t>
            </a:r>
          </a:p>
          <a:p>
            <a:pPr marL="514350" indent="-514350">
              <a:buFont typeface="+mj-lt"/>
              <a:buAutoNum type="arabicPeriod"/>
            </a:pPr>
            <a:endParaRPr lang="en-US" dirty="0" smtClean="0"/>
          </a:p>
          <a:p>
            <a:pPr marL="514350" indent="-514350">
              <a:buFont typeface="+mj-lt"/>
              <a:buAutoNum type="arabicPeriod"/>
            </a:pPr>
            <a:endParaRPr lang="en-US" dirty="0"/>
          </a:p>
          <a:p>
            <a:pPr marL="514350" indent="-514350">
              <a:buFont typeface="+mj-lt"/>
              <a:buAutoNum type="arabicPeriod"/>
            </a:pPr>
            <a:endParaRPr lang="en-US" dirty="0" smtClean="0"/>
          </a:p>
          <a:p>
            <a:pPr marL="0" indent="0">
              <a:buNone/>
            </a:pPr>
            <a:endParaRPr lang="en-US" sz="1100" dirty="0" smtClean="0"/>
          </a:p>
          <a:p>
            <a:pPr marL="0" indent="0">
              <a:buNone/>
            </a:pPr>
            <a:endParaRPr lang="en-US" sz="1000" dirty="0"/>
          </a:p>
          <a:p>
            <a:pPr marL="114300" indent="0">
              <a:buNone/>
            </a:pPr>
            <a:endParaRPr lang="en-US" sz="2400" dirty="0"/>
          </a:p>
        </p:txBody>
      </p:sp>
      <p:sp>
        <p:nvSpPr>
          <p:cNvPr id="8194" name="Rectangle 4"/>
          <p:cNvSpPr>
            <a:spLocks noGrp="1" noChangeArrowheads="1"/>
          </p:cNvSpPr>
          <p:nvPr>
            <p:ph type="title"/>
          </p:nvPr>
        </p:nvSpPr>
        <p:spPr/>
        <p:txBody>
          <a:bodyPr/>
          <a:lstStyle/>
          <a:p>
            <a:pPr eaLnBrk="1" hangingPunct="1"/>
            <a:r>
              <a:rPr lang="en-US" dirty="0" smtClean="0"/>
              <a:t>        Review…</a:t>
            </a:r>
          </a:p>
        </p:txBody>
      </p:sp>
      <p:pic>
        <p:nvPicPr>
          <p:cNvPr id="5" name="Picture 4" descr="checkmark.jp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43001" y="3042557"/>
            <a:ext cx="1600199" cy="1658271"/>
          </a:xfrm>
          <a:prstGeom prst="rect">
            <a:avLst/>
          </a:prstGeom>
        </p:spPr>
      </p:pic>
      <p:sp>
        <p:nvSpPr>
          <p:cNvPr id="6" name="Footer Placeholder 2"/>
          <p:cNvSpPr>
            <a:spLocks noGrp="1"/>
          </p:cNvSpPr>
          <p:nvPr>
            <p:ph type="ftr" sz="quarter" idx="11"/>
          </p:nvPr>
        </p:nvSpPr>
        <p:spPr>
          <a:xfrm>
            <a:off x="3124200" y="6356350"/>
            <a:ext cx="2895600" cy="365125"/>
          </a:xfrm>
        </p:spPr>
        <p:txBody>
          <a:bodyPr/>
          <a:lstStyle/>
          <a:p>
            <a:r>
              <a:rPr lang="en-US" dirty="0" smtClean="0"/>
              <a:t>OK-SAFE, Inc. - Citizen Training</a:t>
            </a:r>
            <a:endParaRPr lang="en-US" dirty="0"/>
          </a:p>
        </p:txBody>
      </p:sp>
    </p:spTree>
    <p:extLst>
      <p:ext uri="{BB962C8B-B14F-4D97-AF65-F5344CB8AC3E}">
        <p14:creationId xmlns:p14="http://schemas.microsoft.com/office/powerpoint/2010/main" val="88387379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xmlns:p14="http://schemas.microsoft.com/office/powerpoint/2010/main" spd="slow"/>
    </mc:Fallback>
  </mc:AlternateContent>
  <p:timing>
    <p:tnLst>
      <p:par>
        <p:cTn xmlns:p14="http://schemas.microsoft.com/office/powerpoint/2010/mai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Placeholder 6" descr="scenery.jpg"/>
          <p:cNvPicPr>
            <a:picLocks noGrp="1" noChangeAspect="1"/>
          </p:cNvPicPr>
          <p:nvPr>
            <p:ph type="pic" idx="1"/>
          </p:nvPr>
        </p:nvPicPr>
        <p:blipFill>
          <a:blip r:embed="rId2">
            <a:extLst>
              <a:ext uri="{28A0092B-C50C-407E-A947-70E740481C1C}">
                <a14:useLocalDpi xmlns:a14="http://schemas.microsoft.com/office/drawing/2010/main" val="0"/>
              </a:ext>
            </a:extLst>
          </a:blip>
          <a:srcRect t="12840" b="12840"/>
          <a:stretch>
            <a:fillRect/>
          </a:stretch>
        </p:blipFill>
        <p:spPr/>
      </p:pic>
      <p:sp>
        <p:nvSpPr>
          <p:cNvPr id="3" name="Slide Number Placeholder 2"/>
          <p:cNvSpPr>
            <a:spLocks noGrp="1"/>
          </p:cNvSpPr>
          <p:nvPr>
            <p:ph type="sldNum" sz="quarter" idx="12"/>
          </p:nvPr>
        </p:nvSpPr>
        <p:spPr/>
        <p:txBody>
          <a:bodyPr/>
          <a:lstStyle/>
          <a:p>
            <a:fld id="{FA84A37A-AFC2-4A01-80A1-FC20F2C0D5BB}" type="slidenum">
              <a:rPr lang="en-US" smtClean="0"/>
              <a:pPr/>
              <a:t>20</a:t>
            </a:fld>
            <a:endParaRPr lang="en-US"/>
          </a:p>
        </p:txBody>
      </p:sp>
      <p:sp>
        <p:nvSpPr>
          <p:cNvPr id="4" name="Footer Placeholder 3"/>
          <p:cNvSpPr>
            <a:spLocks noGrp="1"/>
          </p:cNvSpPr>
          <p:nvPr>
            <p:ph type="ftr" sz="quarter" idx="11"/>
          </p:nvPr>
        </p:nvSpPr>
        <p:spPr/>
        <p:txBody>
          <a:bodyPr/>
          <a:lstStyle/>
          <a:p>
            <a:r>
              <a:rPr lang="en-US" dirty="0" smtClean="0"/>
              <a:t>OK-SAFE, Inc. -Citizen Training</a:t>
            </a:r>
            <a:endParaRPr lang="en-US" dirty="0"/>
          </a:p>
        </p:txBody>
      </p:sp>
      <p:sp>
        <p:nvSpPr>
          <p:cNvPr id="5" name="Text Placeholder 4"/>
          <p:cNvSpPr>
            <a:spLocks noGrp="1"/>
          </p:cNvSpPr>
          <p:nvPr>
            <p:ph type="body" sz="half" idx="2"/>
          </p:nvPr>
        </p:nvSpPr>
        <p:spPr/>
        <p:txBody>
          <a:bodyPr/>
          <a:lstStyle/>
          <a:p>
            <a:r>
              <a:rPr lang="en-US" dirty="0" smtClean="0"/>
              <a:t>Questions?</a:t>
            </a:r>
            <a:endParaRPr lang="en-US" dirty="0"/>
          </a:p>
        </p:txBody>
      </p:sp>
      <p:sp>
        <p:nvSpPr>
          <p:cNvPr id="6" name="Title 5"/>
          <p:cNvSpPr>
            <a:spLocks noGrp="1"/>
          </p:cNvSpPr>
          <p:nvPr>
            <p:ph type="title"/>
          </p:nvPr>
        </p:nvSpPr>
        <p:spPr/>
        <p:txBody>
          <a:bodyPr/>
          <a:lstStyle/>
          <a:p>
            <a:r>
              <a:rPr lang="en-US" dirty="0" smtClean="0"/>
              <a:t>Review and Break</a:t>
            </a:r>
            <a:endParaRPr lang="en-US" dirty="0"/>
          </a:p>
        </p:txBody>
      </p:sp>
    </p:spTree>
    <p:extLst>
      <p:ext uri="{BB962C8B-B14F-4D97-AF65-F5344CB8AC3E}">
        <p14:creationId xmlns:p14="http://schemas.microsoft.com/office/powerpoint/2010/main" val="2477660949"/>
      </p:ext>
    </p:extLst>
  </p:cSld>
  <p:clrMapOvr>
    <a:masterClrMapping/>
  </p:clrMapOvr>
  <p:timing>
    <p:tnLst>
      <p:par>
        <p:cTn xmlns:p14="http://schemas.microsoft.com/office/powerpoint/2010/mai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5" name="Rectangle 5"/>
          <p:cNvSpPr>
            <a:spLocks noGrp="1" noChangeArrowheads="1"/>
          </p:cNvSpPr>
          <p:nvPr>
            <p:ph type="subTitle" idx="1"/>
          </p:nvPr>
        </p:nvSpPr>
        <p:spPr/>
        <p:txBody>
          <a:bodyPr/>
          <a:lstStyle/>
          <a:p>
            <a:pPr eaLnBrk="1" hangingPunct="1"/>
            <a:r>
              <a:rPr lang="en-US" dirty="0" smtClean="0"/>
              <a:t>Leadership</a:t>
            </a:r>
          </a:p>
        </p:txBody>
      </p:sp>
      <p:sp>
        <p:nvSpPr>
          <p:cNvPr id="2" name="Title 1"/>
          <p:cNvSpPr>
            <a:spLocks noGrp="1"/>
          </p:cNvSpPr>
          <p:nvPr>
            <p:ph type="ctrTitle"/>
          </p:nvPr>
        </p:nvSpPr>
        <p:spPr/>
        <p:txBody>
          <a:bodyPr/>
          <a:lstStyle/>
          <a:p>
            <a:r>
              <a:rPr lang="en-US" dirty="0" smtClean="0"/>
              <a:t>Part Three</a:t>
            </a:r>
            <a:endParaRPr lang="en-US" dirty="0"/>
          </a:p>
        </p:txBody>
      </p:sp>
      <p:sp>
        <p:nvSpPr>
          <p:cNvPr id="4" name="Footer Placeholder 2"/>
          <p:cNvSpPr>
            <a:spLocks noGrp="1"/>
          </p:cNvSpPr>
          <p:nvPr>
            <p:ph type="ftr" sz="quarter" idx="11"/>
          </p:nvPr>
        </p:nvSpPr>
        <p:spPr>
          <a:xfrm>
            <a:off x="3124200" y="6356350"/>
            <a:ext cx="2895600" cy="365125"/>
          </a:xfrm>
        </p:spPr>
        <p:txBody>
          <a:bodyPr/>
          <a:lstStyle/>
          <a:p>
            <a:r>
              <a:rPr lang="en-US" dirty="0" smtClean="0"/>
              <a:t>OK-SAFE, Inc. - Citizen Training</a:t>
            </a:r>
            <a:endParaRPr lang="en-US" dirty="0"/>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xmlns:p14="http://schemas.microsoft.com/office/powerpoint/2010/main" spd="slow"/>
    </mc:Fallback>
  </mc:AlternateContent>
  <p:timing>
    <p:tnLst>
      <p:par>
        <p:cTn xmlns:p14="http://schemas.microsoft.com/office/powerpoint/2010/mai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p:cNvPicPr>
            <a:picLocks noChangeAspect="1"/>
          </p:cNvPicPr>
          <p:nvPr/>
        </p:nvPicPr>
        <p:blipFill>
          <a:blip r:embed="rId3"/>
          <a:stretch>
            <a:fillRect/>
          </a:stretch>
        </p:blipFill>
        <p:spPr>
          <a:xfrm>
            <a:off x="1178679" y="379645"/>
            <a:ext cx="1384905" cy="1933787"/>
          </a:xfrm>
          <a:prstGeom prst="rect">
            <a:avLst/>
          </a:prstGeom>
        </p:spPr>
      </p:pic>
      <p:graphicFrame>
        <p:nvGraphicFramePr>
          <p:cNvPr id="7" name="Content Placeholder 6"/>
          <p:cNvGraphicFramePr>
            <a:graphicFrameLocks noGrp="1"/>
          </p:cNvGraphicFramePr>
          <p:nvPr>
            <p:ph idx="1"/>
            <p:extLst>
              <p:ext uri="{D42A27DB-BD31-4B8C-83A1-F6EECF244321}">
                <p14:modId xmlns:p14="http://schemas.microsoft.com/office/powerpoint/2010/main" val="4230509544"/>
              </p:ext>
            </p:extLst>
          </p:nvPr>
        </p:nvGraphicFramePr>
        <p:xfrm>
          <a:off x="3386667" y="379645"/>
          <a:ext cx="5520265" cy="5580890"/>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3" name="Footer Placeholder 2"/>
          <p:cNvSpPr>
            <a:spLocks noGrp="1"/>
          </p:cNvSpPr>
          <p:nvPr>
            <p:ph type="ftr" sz="quarter" idx="11"/>
          </p:nvPr>
        </p:nvSpPr>
        <p:spPr/>
        <p:txBody>
          <a:bodyPr/>
          <a:lstStyle/>
          <a:p>
            <a:r>
              <a:rPr lang="en-US" dirty="0" smtClean="0"/>
              <a:t>OK-SAFE, Inc. - Citizen Training</a:t>
            </a:r>
            <a:endParaRPr lang="en-US" dirty="0"/>
          </a:p>
        </p:txBody>
      </p:sp>
      <p:sp>
        <p:nvSpPr>
          <p:cNvPr id="4" name="Slide Number Placeholder 3"/>
          <p:cNvSpPr>
            <a:spLocks noGrp="1"/>
          </p:cNvSpPr>
          <p:nvPr>
            <p:ph type="sldNum" sz="quarter" idx="12"/>
          </p:nvPr>
        </p:nvSpPr>
        <p:spPr/>
        <p:txBody>
          <a:bodyPr/>
          <a:lstStyle/>
          <a:p>
            <a:fld id="{FA84A37A-AFC2-4A01-80A1-FC20F2C0D5BB}" type="slidenum">
              <a:rPr lang="en-US" smtClean="0"/>
              <a:pPr/>
              <a:t>22</a:t>
            </a:fld>
            <a:endParaRPr lang="en-US"/>
          </a:p>
        </p:txBody>
      </p:sp>
      <p:sp>
        <p:nvSpPr>
          <p:cNvPr id="5" name="Text Placeholder 4"/>
          <p:cNvSpPr>
            <a:spLocks noGrp="1"/>
          </p:cNvSpPr>
          <p:nvPr>
            <p:ph type="body" sz="half" idx="2"/>
          </p:nvPr>
        </p:nvSpPr>
        <p:spPr>
          <a:xfrm>
            <a:off x="769000" y="2971800"/>
            <a:ext cx="2298634" cy="1752600"/>
          </a:xfrm>
        </p:spPr>
        <p:txBody>
          <a:bodyPr>
            <a:normAutofit fontScale="92500"/>
          </a:bodyPr>
          <a:lstStyle/>
          <a:p>
            <a:r>
              <a:rPr lang="en-US" dirty="0"/>
              <a:t>A</a:t>
            </a:r>
            <a:r>
              <a:rPr lang="en-US" dirty="0" smtClean="0"/>
              <a:t> </a:t>
            </a:r>
            <a:r>
              <a:rPr lang="en-US" dirty="0"/>
              <a:t>party member chosen to manage party activities in a legislative </a:t>
            </a:r>
            <a:r>
              <a:rPr lang="en-US" dirty="0" smtClean="0"/>
              <a:t>body</a:t>
            </a:r>
            <a:r>
              <a:rPr lang="en-US" b="1" dirty="0" smtClean="0"/>
              <a:t>:</a:t>
            </a:r>
            <a:r>
              <a:rPr lang="en-US" dirty="0" smtClean="0"/>
              <a:t> </a:t>
            </a:r>
          </a:p>
          <a:p>
            <a:r>
              <a:rPr lang="en-US" dirty="0"/>
              <a:t>S</a:t>
            </a:r>
            <a:r>
              <a:rPr lang="en-US" dirty="0" smtClean="0"/>
              <a:t>uch </a:t>
            </a:r>
            <a:r>
              <a:rPr lang="en-US" dirty="0"/>
              <a:t>a party member presiding over the whole legislative body when the party constitutes a majority </a:t>
            </a:r>
          </a:p>
        </p:txBody>
      </p:sp>
      <p:sp>
        <p:nvSpPr>
          <p:cNvPr id="6" name="Title 5"/>
          <p:cNvSpPr>
            <a:spLocks noGrp="1"/>
          </p:cNvSpPr>
          <p:nvPr>
            <p:ph type="title"/>
          </p:nvPr>
        </p:nvSpPr>
        <p:spPr/>
        <p:txBody>
          <a:bodyPr/>
          <a:lstStyle/>
          <a:p>
            <a:r>
              <a:rPr lang="en-US" dirty="0" smtClean="0"/>
              <a:t>Leadership</a:t>
            </a:r>
            <a:endParaRPr lang="en-US" dirty="0"/>
          </a:p>
        </p:txBody>
      </p:sp>
      <p:sp>
        <p:nvSpPr>
          <p:cNvPr id="9" name="TextBox 8"/>
          <p:cNvSpPr txBox="1"/>
          <p:nvPr/>
        </p:nvSpPr>
        <p:spPr>
          <a:xfrm>
            <a:off x="4250267" y="5130800"/>
            <a:ext cx="4080933" cy="830997"/>
          </a:xfrm>
          <a:prstGeom prst="rect">
            <a:avLst/>
          </a:prstGeom>
        </p:spPr>
        <p:style>
          <a:lnRef idx="1">
            <a:schemeClr val="accent4"/>
          </a:lnRef>
          <a:fillRef idx="3">
            <a:schemeClr val="accent4"/>
          </a:fillRef>
          <a:effectRef idx="2">
            <a:schemeClr val="accent4"/>
          </a:effectRef>
          <a:fontRef idx="minor">
            <a:schemeClr val="lt1"/>
          </a:fontRef>
        </p:style>
        <p:txBody>
          <a:bodyPr wrap="square" rtlCol="0">
            <a:spAutoFit/>
          </a:bodyPr>
          <a:lstStyle/>
          <a:p>
            <a:pPr algn="ctr"/>
            <a:r>
              <a:rPr lang="en-US" sz="1600" dirty="0" smtClean="0"/>
              <a:t>Minority Party Leadership - Similar structure with Leaders, Whips, and Caucus Chair</a:t>
            </a:r>
            <a:endParaRPr lang="en-US" sz="1600" dirty="0"/>
          </a:p>
        </p:txBody>
      </p:sp>
    </p:spTree>
    <p:extLst>
      <p:ext uri="{BB962C8B-B14F-4D97-AF65-F5344CB8AC3E}">
        <p14:creationId xmlns:p14="http://schemas.microsoft.com/office/powerpoint/2010/main" val="2597081710"/>
      </p:ext>
    </p:extLst>
  </p:cSld>
  <p:clrMapOvr>
    <a:masterClrMapping/>
  </p:clrMapOvr>
  <p:timing>
    <p:tnLst>
      <p:par>
        <p:cTn xmlns:p14="http://schemas.microsoft.com/office/powerpoint/2010/mai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 name="Content Placeholder 6"/>
          <p:cNvGraphicFramePr>
            <a:graphicFrameLocks noGrp="1"/>
          </p:cNvGraphicFramePr>
          <p:nvPr>
            <p:ph idx="1"/>
            <p:extLst>
              <p:ext uri="{D42A27DB-BD31-4B8C-83A1-F6EECF244321}">
                <p14:modId xmlns:p14="http://schemas.microsoft.com/office/powerpoint/2010/main" val="3876097049"/>
              </p:ext>
            </p:extLst>
          </p:nvPr>
        </p:nvGraphicFramePr>
        <p:xfrm>
          <a:off x="3488267" y="372535"/>
          <a:ext cx="5291669" cy="540173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3" name="Footer Placeholder 2"/>
          <p:cNvSpPr>
            <a:spLocks noGrp="1"/>
          </p:cNvSpPr>
          <p:nvPr>
            <p:ph type="ftr" sz="quarter" idx="11"/>
          </p:nvPr>
        </p:nvSpPr>
        <p:spPr/>
        <p:txBody>
          <a:bodyPr/>
          <a:lstStyle/>
          <a:p>
            <a:r>
              <a:rPr lang="en-US" dirty="0" smtClean="0"/>
              <a:t>OK-SAFE, Inc. - Citizen Training</a:t>
            </a:r>
            <a:endParaRPr lang="en-US" dirty="0"/>
          </a:p>
        </p:txBody>
      </p:sp>
      <p:sp>
        <p:nvSpPr>
          <p:cNvPr id="4" name="Slide Number Placeholder 3"/>
          <p:cNvSpPr>
            <a:spLocks noGrp="1"/>
          </p:cNvSpPr>
          <p:nvPr>
            <p:ph type="sldNum" sz="quarter" idx="12"/>
          </p:nvPr>
        </p:nvSpPr>
        <p:spPr/>
        <p:txBody>
          <a:bodyPr/>
          <a:lstStyle/>
          <a:p>
            <a:fld id="{FA84A37A-AFC2-4A01-80A1-FC20F2C0D5BB}" type="slidenum">
              <a:rPr lang="en-US" smtClean="0"/>
              <a:pPr/>
              <a:t>23</a:t>
            </a:fld>
            <a:endParaRPr lang="en-US"/>
          </a:p>
        </p:txBody>
      </p:sp>
      <p:sp>
        <p:nvSpPr>
          <p:cNvPr id="5" name="Text Placeholder 4"/>
          <p:cNvSpPr>
            <a:spLocks noGrp="1"/>
          </p:cNvSpPr>
          <p:nvPr>
            <p:ph type="body" sz="half" idx="2"/>
          </p:nvPr>
        </p:nvSpPr>
        <p:spPr>
          <a:xfrm>
            <a:off x="769000" y="2971800"/>
            <a:ext cx="2298634" cy="1752600"/>
          </a:xfrm>
        </p:spPr>
        <p:txBody>
          <a:bodyPr>
            <a:normAutofit fontScale="92500"/>
          </a:bodyPr>
          <a:lstStyle/>
          <a:p>
            <a:r>
              <a:rPr lang="en-US" dirty="0"/>
              <a:t>A</a:t>
            </a:r>
            <a:r>
              <a:rPr lang="en-US" dirty="0" smtClean="0"/>
              <a:t> </a:t>
            </a:r>
            <a:r>
              <a:rPr lang="en-US" dirty="0"/>
              <a:t>party member chosen to manage party activities in a legislative </a:t>
            </a:r>
            <a:r>
              <a:rPr lang="en-US" dirty="0" smtClean="0"/>
              <a:t>body</a:t>
            </a:r>
            <a:r>
              <a:rPr lang="en-US" b="1" dirty="0" smtClean="0"/>
              <a:t>:</a:t>
            </a:r>
            <a:r>
              <a:rPr lang="en-US" dirty="0" smtClean="0"/>
              <a:t> </a:t>
            </a:r>
          </a:p>
          <a:p>
            <a:r>
              <a:rPr lang="en-US" dirty="0"/>
              <a:t>S</a:t>
            </a:r>
            <a:r>
              <a:rPr lang="en-US" dirty="0" smtClean="0"/>
              <a:t>uch </a:t>
            </a:r>
            <a:r>
              <a:rPr lang="en-US" dirty="0"/>
              <a:t>a party member presiding over the whole legislative body when the party constitutes a majority </a:t>
            </a:r>
          </a:p>
        </p:txBody>
      </p:sp>
      <p:sp>
        <p:nvSpPr>
          <p:cNvPr id="6" name="Title 5"/>
          <p:cNvSpPr>
            <a:spLocks noGrp="1"/>
          </p:cNvSpPr>
          <p:nvPr>
            <p:ph type="title"/>
          </p:nvPr>
        </p:nvSpPr>
        <p:spPr/>
        <p:txBody>
          <a:bodyPr/>
          <a:lstStyle/>
          <a:p>
            <a:r>
              <a:rPr lang="en-US" dirty="0" smtClean="0"/>
              <a:t>Leadership</a:t>
            </a:r>
            <a:endParaRPr lang="en-US" dirty="0"/>
          </a:p>
        </p:txBody>
      </p:sp>
      <p:pic>
        <p:nvPicPr>
          <p:cNvPr id="2" name="Picture 1" descr="bingman_bio.jpg"/>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1151468" y="297240"/>
            <a:ext cx="1539566" cy="1993392"/>
          </a:xfrm>
          <a:prstGeom prst="rect">
            <a:avLst/>
          </a:prstGeom>
        </p:spPr>
      </p:pic>
      <p:sp>
        <p:nvSpPr>
          <p:cNvPr id="8" name="TextBox 7"/>
          <p:cNvSpPr txBox="1"/>
          <p:nvPr/>
        </p:nvSpPr>
        <p:spPr>
          <a:xfrm>
            <a:off x="4250267" y="5046135"/>
            <a:ext cx="4080933" cy="923330"/>
          </a:xfrm>
          <a:prstGeom prst="rect">
            <a:avLst/>
          </a:prstGeom>
          <a:solidFill>
            <a:schemeClr val="accent4"/>
          </a:solidFill>
        </p:spPr>
        <p:style>
          <a:lnRef idx="1">
            <a:schemeClr val="dk1"/>
          </a:lnRef>
          <a:fillRef idx="3">
            <a:schemeClr val="dk1"/>
          </a:fillRef>
          <a:effectRef idx="2">
            <a:schemeClr val="dk1"/>
          </a:effectRef>
          <a:fontRef idx="minor">
            <a:schemeClr val="lt1"/>
          </a:fontRef>
        </p:style>
        <p:txBody>
          <a:bodyPr wrap="square" rtlCol="0">
            <a:spAutoFit/>
          </a:bodyPr>
          <a:lstStyle/>
          <a:p>
            <a:pPr algn="ctr"/>
            <a:r>
              <a:rPr lang="en-US" dirty="0" smtClean="0"/>
              <a:t>Minority Party Leadership - Similar structure of Leaders, Whips, and Caucus Chair</a:t>
            </a:r>
            <a:endParaRPr lang="en-US" dirty="0"/>
          </a:p>
        </p:txBody>
      </p:sp>
    </p:spTree>
    <p:extLst>
      <p:ext uri="{BB962C8B-B14F-4D97-AF65-F5344CB8AC3E}">
        <p14:creationId xmlns:p14="http://schemas.microsoft.com/office/powerpoint/2010/main" val="1449578303"/>
      </p:ext>
    </p:extLst>
  </p:cSld>
  <p:clrMapOvr>
    <a:masterClrMapping/>
  </p:clrMapOvr>
  <p:timing>
    <p:tnLst>
      <p:par>
        <p:cTn xmlns:p14="http://schemas.microsoft.com/office/powerpoint/2010/mai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p:cNvSpPr>
            <a:spLocks noGrp="1"/>
          </p:cNvSpPr>
          <p:nvPr>
            <p:ph type="title"/>
          </p:nvPr>
        </p:nvSpPr>
        <p:spPr/>
        <p:txBody>
          <a:bodyPr>
            <a:normAutofit/>
          </a:bodyPr>
          <a:lstStyle/>
          <a:p>
            <a:r>
              <a:rPr lang="en-US" dirty="0" smtClean="0"/>
              <a:t>Committees </a:t>
            </a:r>
            <a:br>
              <a:rPr lang="en-US" dirty="0" smtClean="0"/>
            </a:br>
            <a:r>
              <a:rPr lang="en-US" sz="2000" dirty="0" smtClean="0"/>
              <a:t>The power of appointment</a:t>
            </a:r>
            <a:endParaRPr lang="en-US" sz="2000" dirty="0"/>
          </a:p>
        </p:txBody>
      </p:sp>
      <p:sp>
        <p:nvSpPr>
          <p:cNvPr id="3" name="Footer Placeholder 2"/>
          <p:cNvSpPr>
            <a:spLocks noGrp="1"/>
          </p:cNvSpPr>
          <p:nvPr>
            <p:ph type="ftr" sz="quarter" idx="11"/>
          </p:nvPr>
        </p:nvSpPr>
        <p:spPr/>
        <p:txBody>
          <a:bodyPr/>
          <a:lstStyle/>
          <a:p>
            <a:r>
              <a:rPr lang="en-US" dirty="0" smtClean="0"/>
              <a:t>OK-SAFE, Inc. - Citizen Training</a:t>
            </a:r>
            <a:endParaRPr lang="en-US" dirty="0"/>
          </a:p>
        </p:txBody>
      </p:sp>
      <p:sp>
        <p:nvSpPr>
          <p:cNvPr id="4" name="Slide Number Placeholder 3"/>
          <p:cNvSpPr>
            <a:spLocks noGrp="1"/>
          </p:cNvSpPr>
          <p:nvPr>
            <p:ph type="sldNum" sz="quarter" idx="12"/>
          </p:nvPr>
        </p:nvSpPr>
        <p:spPr/>
        <p:txBody>
          <a:bodyPr/>
          <a:lstStyle/>
          <a:p>
            <a:fld id="{FA84A37A-AFC2-4A01-80A1-FC20F2C0D5BB}" type="slidenum">
              <a:rPr lang="en-US" smtClean="0"/>
              <a:pPr/>
              <a:t>24</a:t>
            </a:fld>
            <a:endParaRPr lang="en-US"/>
          </a:p>
        </p:txBody>
      </p:sp>
      <p:graphicFrame>
        <p:nvGraphicFramePr>
          <p:cNvPr id="11" name="Content Placeholder 10"/>
          <p:cNvGraphicFramePr>
            <a:graphicFrameLocks noGrp="1"/>
          </p:cNvGraphicFramePr>
          <p:nvPr>
            <p:ph idx="1"/>
            <p:extLst>
              <p:ext uri="{D42A27DB-BD31-4B8C-83A1-F6EECF244321}">
                <p14:modId xmlns:p14="http://schemas.microsoft.com/office/powerpoint/2010/main" val="4262179555"/>
              </p:ext>
            </p:extLst>
          </p:nvPr>
        </p:nvGraphicFramePr>
        <p:xfrm>
          <a:off x="457200" y="1752600"/>
          <a:ext cx="8229600" cy="437356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748060403"/>
      </p:ext>
    </p:extLst>
  </p:cSld>
  <p:clrMapOvr>
    <a:masterClrMapping/>
  </p:clrMapOvr>
  <p:timing>
    <p:tnLst>
      <p:par>
        <p:cTn xmlns:p14="http://schemas.microsoft.com/office/powerpoint/2010/mai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Committees</a:t>
            </a:r>
            <a:endParaRPr lang="en-US" dirty="0"/>
          </a:p>
        </p:txBody>
      </p:sp>
      <p:sp>
        <p:nvSpPr>
          <p:cNvPr id="3" name="Text Placeholder 2"/>
          <p:cNvSpPr>
            <a:spLocks noGrp="1"/>
          </p:cNvSpPr>
          <p:nvPr>
            <p:ph type="body" idx="1"/>
          </p:nvPr>
        </p:nvSpPr>
        <p:spPr/>
        <p:txBody>
          <a:bodyPr/>
          <a:lstStyle/>
          <a:p>
            <a:r>
              <a:rPr lang="en-US" dirty="0" smtClean="0"/>
              <a:t>Senate	</a:t>
            </a:r>
            <a:endParaRPr lang="en-US" dirty="0"/>
          </a:p>
        </p:txBody>
      </p:sp>
      <p:sp>
        <p:nvSpPr>
          <p:cNvPr id="4" name="Content Placeholder 3"/>
          <p:cNvSpPr>
            <a:spLocks noGrp="1"/>
          </p:cNvSpPr>
          <p:nvPr>
            <p:ph sz="half" idx="2"/>
          </p:nvPr>
        </p:nvSpPr>
        <p:spPr/>
        <p:txBody>
          <a:bodyPr>
            <a:normAutofit lnSpcReduction="10000"/>
          </a:bodyPr>
          <a:lstStyle/>
          <a:p>
            <a:r>
              <a:rPr lang="en-US" dirty="0" smtClean="0"/>
              <a:t>16 Standing Committees</a:t>
            </a:r>
          </a:p>
          <a:p>
            <a:pPr marL="114300" indent="0">
              <a:buNone/>
            </a:pPr>
            <a:endParaRPr lang="en-US" sz="1100" dirty="0" smtClean="0"/>
          </a:p>
          <a:p>
            <a:r>
              <a:rPr lang="en-US" dirty="0"/>
              <a:t>6</a:t>
            </a:r>
            <a:r>
              <a:rPr lang="en-US" dirty="0" smtClean="0"/>
              <a:t> Appropriations Subcommittees</a:t>
            </a:r>
          </a:p>
          <a:p>
            <a:pPr marL="114300" indent="0">
              <a:buNone/>
            </a:pPr>
            <a:endParaRPr lang="en-US" sz="1800" dirty="0" smtClean="0"/>
          </a:p>
          <a:p>
            <a:pPr marL="114300" indent="0">
              <a:buNone/>
            </a:pPr>
            <a:endParaRPr lang="en-US" sz="1800" dirty="0" smtClean="0"/>
          </a:p>
          <a:p>
            <a:pPr marL="114300" indent="0">
              <a:buNone/>
            </a:pPr>
            <a:endParaRPr lang="en-US" sz="1800" dirty="0" smtClean="0"/>
          </a:p>
          <a:p>
            <a:pPr marL="114300" indent="0">
              <a:buNone/>
            </a:pPr>
            <a:r>
              <a:rPr lang="en-US" sz="1800" dirty="0" smtClean="0"/>
              <a:t>Follow Link:</a:t>
            </a:r>
            <a:endParaRPr lang="en-US" sz="1800" dirty="0" smtClean="0">
              <a:hlinkClick r:id=""/>
            </a:endParaRPr>
          </a:p>
          <a:p>
            <a:r>
              <a:rPr lang="en-US" sz="1800" dirty="0" smtClean="0">
                <a:hlinkClick r:id="rId3"/>
              </a:rPr>
              <a:t>http</a:t>
            </a:r>
            <a:r>
              <a:rPr lang="en-US" sz="1800" dirty="0">
                <a:hlinkClick r:id="rId3"/>
              </a:rPr>
              <a:t>://www.oksenate.gov/Committees/standingcommittees.aspx</a:t>
            </a:r>
            <a:endParaRPr lang="en-US" sz="1800" dirty="0"/>
          </a:p>
        </p:txBody>
      </p:sp>
      <p:sp>
        <p:nvSpPr>
          <p:cNvPr id="5" name="Text Placeholder 4"/>
          <p:cNvSpPr>
            <a:spLocks noGrp="1"/>
          </p:cNvSpPr>
          <p:nvPr>
            <p:ph type="body" sz="quarter" idx="3"/>
          </p:nvPr>
        </p:nvSpPr>
        <p:spPr/>
        <p:txBody>
          <a:bodyPr/>
          <a:lstStyle/>
          <a:p>
            <a:r>
              <a:rPr lang="en-US" dirty="0" smtClean="0"/>
              <a:t>House</a:t>
            </a:r>
            <a:endParaRPr lang="en-US" dirty="0"/>
          </a:p>
        </p:txBody>
      </p:sp>
      <p:sp>
        <p:nvSpPr>
          <p:cNvPr id="6" name="Content Placeholder 5"/>
          <p:cNvSpPr>
            <a:spLocks noGrp="1"/>
          </p:cNvSpPr>
          <p:nvPr>
            <p:ph sz="quarter" idx="4"/>
          </p:nvPr>
        </p:nvSpPr>
        <p:spPr/>
        <p:txBody>
          <a:bodyPr>
            <a:normAutofit/>
          </a:bodyPr>
          <a:lstStyle/>
          <a:p>
            <a:r>
              <a:rPr lang="en-US" dirty="0" smtClean="0"/>
              <a:t>21 Standing Committees</a:t>
            </a:r>
          </a:p>
          <a:p>
            <a:pPr marL="114300" indent="0">
              <a:buNone/>
            </a:pPr>
            <a:endParaRPr lang="en-US" sz="1000" dirty="0" smtClean="0"/>
          </a:p>
          <a:p>
            <a:r>
              <a:rPr lang="en-US" dirty="0" smtClean="0"/>
              <a:t>12 Subcommittees</a:t>
            </a:r>
          </a:p>
          <a:p>
            <a:pPr marL="114300" indent="0">
              <a:buNone/>
            </a:pPr>
            <a:endParaRPr lang="en-US" sz="1000" dirty="0" smtClean="0"/>
          </a:p>
          <a:p>
            <a:r>
              <a:rPr lang="en-US" dirty="0" smtClean="0"/>
              <a:t>Conference Committees</a:t>
            </a:r>
            <a:endParaRPr lang="en-US" dirty="0"/>
          </a:p>
          <a:p>
            <a:pPr marL="114300" indent="0">
              <a:buNone/>
            </a:pPr>
            <a:endParaRPr lang="en-US" sz="1000" dirty="0" smtClean="0"/>
          </a:p>
          <a:p>
            <a:pPr marL="114300" indent="0">
              <a:buNone/>
            </a:pPr>
            <a:r>
              <a:rPr lang="en-US" sz="1800" dirty="0" smtClean="0"/>
              <a:t>Follow Link:</a:t>
            </a:r>
            <a:endParaRPr lang="en-US" sz="1800" dirty="0" smtClean="0">
              <a:hlinkClick r:id=""/>
            </a:endParaRPr>
          </a:p>
          <a:p>
            <a:r>
              <a:rPr lang="en-US" sz="1800" dirty="0" smtClean="0">
                <a:hlinkClick r:id="rId4"/>
              </a:rPr>
              <a:t>http</a:t>
            </a:r>
            <a:r>
              <a:rPr lang="en-US" sz="1800" dirty="0">
                <a:hlinkClick r:id="rId4"/>
              </a:rPr>
              <a:t>://www.okhouse.gov/Committees/Default.aspx</a:t>
            </a:r>
            <a:endParaRPr lang="en-US" sz="1800" dirty="0"/>
          </a:p>
        </p:txBody>
      </p:sp>
      <p:sp>
        <p:nvSpPr>
          <p:cNvPr id="7" name="Footer Placeholder 6"/>
          <p:cNvSpPr>
            <a:spLocks noGrp="1"/>
          </p:cNvSpPr>
          <p:nvPr>
            <p:ph type="ftr" sz="quarter" idx="11"/>
          </p:nvPr>
        </p:nvSpPr>
        <p:spPr/>
        <p:txBody>
          <a:bodyPr/>
          <a:lstStyle/>
          <a:p>
            <a:r>
              <a:rPr lang="en-US" dirty="0" smtClean="0"/>
              <a:t>OK-SAFE, Inc. - Citizen Training</a:t>
            </a:r>
            <a:endParaRPr lang="en-US" dirty="0"/>
          </a:p>
        </p:txBody>
      </p:sp>
      <p:sp>
        <p:nvSpPr>
          <p:cNvPr id="8" name="Slide Number Placeholder 7"/>
          <p:cNvSpPr>
            <a:spLocks noGrp="1"/>
          </p:cNvSpPr>
          <p:nvPr>
            <p:ph type="sldNum" sz="quarter" idx="12"/>
          </p:nvPr>
        </p:nvSpPr>
        <p:spPr/>
        <p:txBody>
          <a:bodyPr/>
          <a:lstStyle/>
          <a:p>
            <a:fld id="{FA84A37A-AFC2-4A01-80A1-FC20F2C0D5BB}" type="slidenum">
              <a:rPr lang="en-US" smtClean="0"/>
              <a:pPr/>
              <a:t>25</a:t>
            </a:fld>
            <a:endParaRPr lang="en-US"/>
          </a:p>
        </p:txBody>
      </p:sp>
    </p:spTree>
    <p:extLst>
      <p:ext uri="{BB962C8B-B14F-4D97-AF65-F5344CB8AC3E}">
        <p14:creationId xmlns:p14="http://schemas.microsoft.com/office/powerpoint/2010/main" val="1868258411"/>
      </p:ext>
    </p:extLst>
  </p:cSld>
  <p:clrMapOvr>
    <a:masterClrMapping/>
  </p:clrMapOvr>
  <p:timing>
    <p:tnLst>
      <p:par>
        <p:cTn xmlns:p14="http://schemas.microsoft.com/office/powerpoint/2010/mai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886200" y="914398"/>
            <a:ext cx="4572000" cy="5257802"/>
          </a:xfrm>
        </p:spPr>
        <p:txBody>
          <a:bodyPr>
            <a:normAutofit/>
          </a:bodyPr>
          <a:lstStyle/>
          <a:p>
            <a:pPr marL="0" indent="0">
              <a:buNone/>
            </a:pPr>
            <a:endParaRPr lang="en-US" sz="1300" dirty="0" smtClean="0"/>
          </a:p>
          <a:p>
            <a:pPr marL="514350" indent="-514350">
              <a:buFont typeface="+mj-lt"/>
              <a:buAutoNum type="arabicPeriod"/>
            </a:pPr>
            <a:r>
              <a:rPr lang="en-US" dirty="0" smtClean="0"/>
              <a:t>Leadership is guided by the Governor’s Office</a:t>
            </a:r>
          </a:p>
          <a:p>
            <a:pPr marL="0" indent="0">
              <a:buNone/>
            </a:pPr>
            <a:endParaRPr lang="en-US" sz="1000" dirty="0" smtClean="0"/>
          </a:p>
          <a:p>
            <a:pPr marL="514350" indent="-514350">
              <a:buFont typeface="+mj-lt"/>
              <a:buAutoNum type="arabicPeriod"/>
            </a:pPr>
            <a:r>
              <a:rPr lang="en-US" dirty="0" smtClean="0"/>
              <a:t>Has power of appointment</a:t>
            </a:r>
          </a:p>
          <a:p>
            <a:pPr marL="0" indent="0">
              <a:buNone/>
            </a:pPr>
            <a:endParaRPr lang="en-US" sz="1000" dirty="0" smtClean="0"/>
          </a:p>
          <a:p>
            <a:pPr marL="514350" indent="-514350">
              <a:buFont typeface="+mj-lt"/>
              <a:buAutoNum type="arabicPeriod"/>
            </a:pPr>
            <a:r>
              <a:rPr lang="en-US" dirty="0" smtClean="0"/>
              <a:t>Controls the legislative process</a:t>
            </a:r>
          </a:p>
          <a:p>
            <a:pPr marL="0" indent="0">
              <a:buNone/>
            </a:pPr>
            <a:endParaRPr lang="en-US" sz="1000" dirty="0" smtClean="0"/>
          </a:p>
          <a:p>
            <a:pPr marL="514350" indent="-514350">
              <a:buFont typeface="+mj-lt"/>
              <a:buAutoNum type="arabicPeriod"/>
            </a:pPr>
            <a:r>
              <a:rPr lang="en-US" dirty="0" smtClean="0"/>
              <a:t>Applies pressure</a:t>
            </a:r>
          </a:p>
          <a:p>
            <a:pPr marL="0" indent="0">
              <a:buNone/>
            </a:pPr>
            <a:endParaRPr lang="en-US" sz="1100" dirty="0" smtClean="0"/>
          </a:p>
          <a:p>
            <a:pPr marL="0" indent="0">
              <a:buNone/>
            </a:pPr>
            <a:endParaRPr lang="en-US" sz="1000" dirty="0"/>
          </a:p>
          <a:p>
            <a:pPr marL="114300" indent="0">
              <a:buNone/>
            </a:pPr>
            <a:endParaRPr lang="en-US" sz="2400" dirty="0"/>
          </a:p>
        </p:txBody>
      </p:sp>
      <p:sp>
        <p:nvSpPr>
          <p:cNvPr id="8194" name="Rectangle 4"/>
          <p:cNvSpPr>
            <a:spLocks noGrp="1" noChangeArrowheads="1"/>
          </p:cNvSpPr>
          <p:nvPr>
            <p:ph type="title"/>
          </p:nvPr>
        </p:nvSpPr>
        <p:spPr/>
        <p:txBody>
          <a:bodyPr/>
          <a:lstStyle/>
          <a:p>
            <a:pPr eaLnBrk="1" hangingPunct="1"/>
            <a:r>
              <a:rPr lang="en-US" dirty="0" smtClean="0"/>
              <a:t>        Review…</a:t>
            </a:r>
          </a:p>
        </p:txBody>
      </p:sp>
      <p:pic>
        <p:nvPicPr>
          <p:cNvPr id="5" name="Picture 4" descr="checkmark.jp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43001" y="3042557"/>
            <a:ext cx="1600199" cy="1658271"/>
          </a:xfrm>
          <a:prstGeom prst="rect">
            <a:avLst/>
          </a:prstGeom>
        </p:spPr>
      </p:pic>
      <p:sp>
        <p:nvSpPr>
          <p:cNvPr id="6" name="Footer Placeholder 2"/>
          <p:cNvSpPr>
            <a:spLocks noGrp="1"/>
          </p:cNvSpPr>
          <p:nvPr>
            <p:ph type="ftr" sz="quarter" idx="11"/>
          </p:nvPr>
        </p:nvSpPr>
        <p:spPr>
          <a:xfrm>
            <a:off x="3124200" y="6356350"/>
            <a:ext cx="2895600" cy="365125"/>
          </a:xfrm>
        </p:spPr>
        <p:txBody>
          <a:bodyPr/>
          <a:lstStyle/>
          <a:p>
            <a:r>
              <a:rPr lang="en-US" dirty="0" smtClean="0"/>
              <a:t>OK-SAFE, Inc. - Citizen Training</a:t>
            </a:r>
            <a:endParaRPr lang="en-US" dirty="0"/>
          </a:p>
        </p:txBody>
      </p:sp>
    </p:spTree>
    <p:extLst>
      <p:ext uri="{BB962C8B-B14F-4D97-AF65-F5344CB8AC3E}">
        <p14:creationId xmlns:p14="http://schemas.microsoft.com/office/powerpoint/2010/main" val="28320023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xmlns:p14="http://schemas.microsoft.com/office/powerpoint/2010/main" spd="slow"/>
    </mc:Fallback>
  </mc:AlternateContent>
  <p:timing>
    <p:tnLst>
      <p:par>
        <p:cTn xmlns:p14="http://schemas.microsoft.com/office/powerpoint/2010/mai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5" name="Rectangle 5"/>
          <p:cNvSpPr>
            <a:spLocks noGrp="1" noChangeArrowheads="1"/>
          </p:cNvSpPr>
          <p:nvPr>
            <p:ph type="subTitle" idx="1"/>
          </p:nvPr>
        </p:nvSpPr>
        <p:spPr/>
        <p:txBody>
          <a:bodyPr/>
          <a:lstStyle/>
          <a:p>
            <a:pPr eaLnBrk="1" hangingPunct="1"/>
            <a:r>
              <a:rPr lang="en-US" dirty="0" smtClean="0"/>
              <a:t>legislation</a:t>
            </a:r>
          </a:p>
        </p:txBody>
      </p:sp>
      <p:sp>
        <p:nvSpPr>
          <p:cNvPr id="2" name="Title 1"/>
          <p:cNvSpPr>
            <a:spLocks noGrp="1"/>
          </p:cNvSpPr>
          <p:nvPr>
            <p:ph type="ctrTitle"/>
          </p:nvPr>
        </p:nvSpPr>
        <p:spPr/>
        <p:txBody>
          <a:bodyPr/>
          <a:lstStyle/>
          <a:p>
            <a:r>
              <a:rPr lang="en-US" dirty="0" smtClean="0"/>
              <a:t>Part four</a:t>
            </a:r>
            <a:endParaRPr lang="en-US" dirty="0"/>
          </a:p>
        </p:txBody>
      </p:sp>
      <p:sp>
        <p:nvSpPr>
          <p:cNvPr id="4" name="Footer Placeholder 2"/>
          <p:cNvSpPr>
            <a:spLocks noGrp="1"/>
          </p:cNvSpPr>
          <p:nvPr>
            <p:ph type="ftr" sz="quarter" idx="11"/>
          </p:nvPr>
        </p:nvSpPr>
        <p:spPr>
          <a:xfrm>
            <a:off x="3124200" y="6356350"/>
            <a:ext cx="2895600" cy="365125"/>
          </a:xfrm>
        </p:spPr>
        <p:txBody>
          <a:bodyPr/>
          <a:lstStyle/>
          <a:p>
            <a:r>
              <a:rPr lang="en-US" dirty="0" smtClean="0"/>
              <a:t>OK-SAFE, Inc. - Citizen Training</a:t>
            </a:r>
            <a:endParaRPr lang="en-US" dirty="0"/>
          </a:p>
        </p:txBody>
      </p:sp>
    </p:spTree>
    <p:extLst>
      <p:ext uri="{BB962C8B-B14F-4D97-AF65-F5344CB8AC3E}">
        <p14:creationId xmlns:p14="http://schemas.microsoft.com/office/powerpoint/2010/main" val="406012800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xmlns:p14="http://schemas.microsoft.com/office/powerpoint/2010/main" spd="slow"/>
    </mc:Fallback>
  </mc:AlternateContent>
  <p:timing>
    <p:tnLst>
      <p:par>
        <p:cTn xmlns:p14="http://schemas.microsoft.com/office/powerpoint/2010/mai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cap="none" dirty="0" smtClean="0"/>
              <a:t>PURPOSE OF LAW</a:t>
            </a:r>
            <a:endParaRPr lang="en-US" cap="none" dirty="0"/>
          </a:p>
        </p:txBody>
      </p:sp>
      <p:sp>
        <p:nvSpPr>
          <p:cNvPr id="3" name="Content Placeholder 2"/>
          <p:cNvSpPr>
            <a:spLocks noGrp="1"/>
          </p:cNvSpPr>
          <p:nvPr>
            <p:ph idx="1"/>
          </p:nvPr>
        </p:nvSpPr>
        <p:spPr/>
        <p:txBody>
          <a:bodyPr>
            <a:normAutofit lnSpcReduction="10000"/>
          </a:bodyPr>
          <a:lstStyle/>
          <a:p>
            <a:pPr marL="114300" indent="0">
              <a:buNone/>
            </a:pPr>
            <a:r>
              <a:rPr lang="en-US" b="1" dirty="0" smtClean="0"/>
              <a:t>What is the Purpose of Law? </a:t>
            </a:r>
          </a:p>
          <a:p>
            <a:pPr marL="114300" indent="0">
              <a:buNone/>
            </a:pPr>
            <a:endParaRPr lang="en-US" sz="1300" dirty="0"/>
          </a:p>
          <a:p>
            <a:pPr marL="114300" indent="0">
              <a:buNone/>
            </a:pPr>
            <a:r>
              <a:rPr lang="en-US" dirty="0" smtClean="0"/>
              <a:t>“The purpose of law is the defense of life, liberty, and property.” </a:t>
            </a:r>
          </a:p>
          <a:p>
            <a:pPr marL="114300" indent="0">
              <a:buNone/>
            </a:pPr>
            <a:r>
              <a:rPr lang="en-US" sz="1200" dirty="0" smtClean="0"/>
              <a:t>(Source: Frederick Bastiat, </a:t>
            </a:r>
            <a:r>
              <a:rPr lang="en-US" sz="1200" i="1" dirty="0" smtClean="0"/>
              <a:t>The Law</a:t>
            </a:r>
            <a:r>
              <a:rPr lang="en-US" sz="1200" dirty="0" smtClean="0"/>
              <a:t>)</a:t>
            </a:r>
          </a:p>
          <a:p>
            <a:pPr marL="114300" indent="0">
              <a:buNone/>
            </a:pPr>
            <a:endParaRPr lang="en-US" sz="1200" dirty="0" smtClean="0"/>
          </a:p>
          <a:p>
            <a:pPr marL="114300" indent="0">
              <a:buNone/>
            </a:pPr>
            <a:r>
              <a:rPr lang="en-US" dirty="0" smtClean="0"/>
              <a:t>More recently: </a:t>
            </a:r>
            <a:endParaRPr lang="en-US" dirty="0"/>
          </a:p>
          <a:p>
            <a:pPr marL="114300" indent="0">
              <a:buNone/>
            </a:pPr>
            <a:endParaRPr lang="en-US" sz="1300" b="1" dirty="0" smtClean="0"/>
          </a:p>
          <a:p>
            <a:pPr marL="114300" indent="0">
              <a:buNone/>
            </a:pPr>
            <a:r>
              <a:rPr lang="en-US" dirty="0" smtClean="0"/>
              <a:t>“The </a:t>
            </a:r>
            <a:r>
              <a:rPr lang="en-US" dirty="0"/>
              <a:t>obligations and purposes of law and government are to protect public health, safety, and morals, and to advance the general welfare—including, preeminently, protecting people's fundamental rights and basic liberties</a:t>
            </a:r>
            <a:r>
              <a:rPr lang="en-US" dirty="0" smtClean="0"/>
              <a:t>.” </a:t>
            </a:r>
          </a:p>
          <a:p>
            <a:pPr marL="114300" indent="0">
              <a:buNone/>
            </a:pPr>
            <a:r>
              <a:rPr lang="en-US" sz="1200" dirty="0" smtClean="0"/>
              <a:t>(Source: </a:t>
            </a:r>
            <a:r>
              <a:rPr lang="en-US" sz="1200" i="1" dirty="0" smtClean="0"/>
              <a:t>First Things website</a:t>
            </a:r>
            <a:r>
              <a:rPr lang="en-US" sz="1200" dirty="0" smtClean="0"/>
              <a:t>, Robert P. George)</a:t>
            </a:r>
          </a:p>
          <a:p>
            <a:pPr marL="114300" indent="0">
              <a:buNone/>
            </a:pPr>
            <a:endParaRPr lang="en-US" dirty="0"/>
          </a:p>
        </p:txBody>
      </p:sp>
      <p:sp>
        <p:nvSpPr>
          <p:cNvPr id="4" name="Slide Number Placeholder 3"/>
          <p:cNvSpPr>
            <a:spLocks noGrp="1"/>
          </p:cNvSpPr>
          <p:nvPr>
            <p:ph type="sldNum" sz="quarter" idx="12"/>
          </p:nvPr>
        </p:nvSpPr>
        <p:spPr/>
        <p:txBody>
          <a:bodyPr/>
          <a:lstStyle/>
          <a:p>
            <a:fld id="{FA84A37A-AFC2-4A01-80A1-FC20F2C0D5BB}" type="slidenum">
              <a:rPr lang="en-US" smtClean="0"/>
              <a:pPr/>
              <a:t>28</a:t>
            </a:fld>
            <a:endParaRPr lang="en-US"/>
          </a:p>
        </p:txBody>
      </p:sp>
      <p:sp>
        <p:nvSpPr>
          <p:cNvPr id="5" name="Footer Placeholder 4"/>
          <p:cNvSpPr>
            <a:spLocks noGrp="1"/>
          </p:cNvSpPr>
          <p:nvPr>
            <p:ph type="ftr" sz="quarter" idx="11"/>
          </p:nvPr>
        </p:nvSpPr>
        <p:spPr/>
        <p:txBody>
          <a:bodyPr/>
          <a:lstStyle/>
          <a:p>
            <a:r>
              <a:rPr lang="en-US" dirty="0" smtClean="0"/>
              <a:t>OK-SAFE, Inc. - Citizen Training</a:t>
            </a:r>
            <a:endParaRPr lang="en-US" dirty="0"/>
          </a:p>
        </p:txBody>
      </p:sp>
    </p:spTree>
    <p:extLst>
      <p:ext uri="{BB962C8B-B14F-4D97-AF65-F5344CB8AC3E}">
        <p14:creationId xmlns:p14="http://schemas.microsoft.com/office/powerpoint/2010/main" val="3097308040"/>
      </p:ext>
    </p:extLst>
  </p:cSld>
  <p:clrMapOvr>
    <a:masterClrMapping/>
  </p:clrMapOvr>
  <p:timing>
    <p:tnLst>
      <p:par>
        <p:cTn xmlns:p14="http://schemas.microsoft.com/office/powerpoint/2010/mai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7"/>
          <p:cNvSpPr>
            <a:spLocks noGrp="1"/>
          </p:cNvSpPr>
          <p:nvPr>
            <p:ph type="title"/>
          </p:nvPr>
        </p:nvSpPr>
        <p:spPr/>
        <p:txBody>
          <a:bodyPr>
            <a:normAutofit/>
          </a:bodyPr>
          <a:lstStyle/>
          <a:p>
            <a:r>
              <a:rPr lang="en-US" dirty="0" err="1" smtClean="0"/>
              <a:t>www.oklegislature.gov</a:t>
            </a:r>
            <a:r>
              <a:rPr lang="en-US" dirty="0" smtClean="0"/>
              <a:t/>
            </a:r>
            <a:br>
              <a:rPr lang="en-US" dirty="0" smtClean="0"/>
            </a:br>
            <a:r>
              <a:rPr lang="en-US" sz="2000" dirty="0" smtClean="0"/>
              <a:t>Make this your home page</a:t>
            </a:r>
            <a:endParaRPr lang="en-US" sz="2000" dirty="0"/>
          </a:p>
        </p:txBody>
      </p:sp>
      <p:pic>
        <p:nvPicPr>
          <p:cNvPr id="7" name="Picture 6" descr="Screen Shot 2013-01-06 at 10.01.03 PM.png">
            <a:hlinkClick r:id="rId3"/>
          </p:cNvPr>
          <p:cNvPicPr>
            <a:picLocks noChangeAspect="1"/>
          </p:cNvPicPr>
          <p:nvPr/>
        </p:nvPicPr>
        <p:blipFill rotWithShape="1">
          <a:blip r:embed="rId4">
            <a:extLst>
              <a:ext uri="{28A0092B-C50C-407E-A947-70E740481C1C}">
                <a14:useLocalDpi xmlns:a14="http://schemas.microsoft.com/office/drawing/2010/main" val="0"/>
              </a:ext>
            </a:extLst>
          </a:blip>
          <a:srcRect l="9382" t="14092" r="10318" b="10296"/>
          <a:stretch/>
        </p:blipFill>
        <p:spPr>
          <a:xfrm>
            <a:off x="381000" y="1676400"/>
            <a:ext cx="8382000" cy="4800599"/>
          </a:xfrm>
          <a:prstGeom prst="rect">
            <a:avLst/>
          </a:prstGeom>
        </p:spPr>
      </p:pic>
      <p:sp>
        <p:nvSpPr>
          <p:cNvPr id="2" name="TextBox 1"/>
          <p:cNvSpPr txBox="1"/>
          <p:nvPr/>
        </p:nvSpPr>
        <p:spPr>
          <a:xfrm>
            <a:off x="7086600" y="4798873"/>
            <a:ext cx="1676400" cy="1477328"/>
          </a:xfrm>
          <a:prstGeom prst="rect">
            <a:avLst/>
          </a:prstGeom>
          <a:solidFill>
            <a:srgbClr val="FFFFFF"/>
          </a:solidFill>
          <a:ln>
            <a:solidFill>
              <a:srgbClr val="8D6974"/>
            </a:solidFill>
          </a:ln>
        </p:spPr>
        <p:txBody>
          <a:bodyPr wrap="square" rtlCol="0">
            <a:spAutoFit/>
          </a:bodyPr>
          <a:lstStyle/>
          <a:p>
            <a:r>
              <a:rPr lang="en-US" dirty="0" smtClean="0"/>
              <a:t>Review:</a:t>
            </a:r>
          </a:p>
          <a:p>
            <a:r>
              <a:rPr lang="en-US" dirty="0" smtClean="0"/>
              <a:t>Legislation</a:t>
            </a:r>
          </a:p>
          <a:p>
            <a:r>
              <a:rPr lang="en-US" dirty="0" smtClean="0"/>
              <a:t>Committees</a:t>
            </a:r>
          </a:p>
          <a:p>
            <a:r>
              <a:rPr lang="en-US" dirty="0" smtClean="0"/>
              <a:t>Votes</a:t>
            </a:r>
          </a:p>
          <a:p>
            <a:r>
              <a:rPr lang="en-US" dirty="0" smtClean="0"/>
              <a:t>Video Options</a:t>
            </a:r>
          </a:p>
        </p:txBody>
      </p:sp>
      <p:sp>
        <p:nvSpPr>
          <p:cNvPr id="5" name="Footer Placeholder 2"/>
          <p:cNvSpPr>
            <a:spLocks noGrp="1"/>
          </p:cNvSpPr>
          <p:nvPr>
            <p:ph type="ftr" sz="quarter" idx="11"/>
          </p:nvPr>
        </p:nvSpPr>
        <p:spPr>
          <a:xfrm>
            <a:off x="3124200" y="6356350"/>
            <a:ext cx="2895600" cy="365125"/>
          </a:xfrm>
        </p:spPr>
        <p:txBody>
          <a:bodyPr/>
          <a:lstStyle/>
          <a:p>
            <a:r>
              <a:rPr lang="en-US" dirty="0" smtClean="0"/>
              <a:t>OK-SAFE, Inc. - Citizen Training</a:t>
            </a:r>
            <a:endParaRPr lang="en-US" dirty="0"/>
          </a:p>
        </p:txBody>
      </p:sp>
    </p:spTree>
    <p:extLst>
      <p:ext uri="{BB962C8B-B14F-4D97-AF65-F5344CB8AC3E}">
        <p14:creationId xmlns:p14="http://schemas.microsoft.com/office/powerpoint/2010/main" val="137302321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xmlns:p14="http://schemas.microsoft.com/office/powerpoint/2010/main" spd="slow"/>
    </mc:Fallback>
  </mc:AlternateContent>
  <p:timing>
    <p:tnLst>
      <p:par>
        <p:cTn xmlns:p14="http://schemas.microsoft.com/office/powerpoint/2010/mai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1000" y="457200"/>
            <a:ext cx="8260672" cy="1039427"/>
          </a:xfrm>
        </p:spPr>
        <p:txBody>
          <a:bodyPr>
            <a:normAutofit/>
          </a:bodyPr>
          <a:lstStyle/>
          <a:p>
            <a:r>
              <a:rPr lang="en-US" sz="3600" dirty="0" err="1" smtClean="0"/>
              <a:t>www.oscn.net</a:t>
            </a:r>
            <a:r>
              <a:rPr lang="en-US" sz="3600" dirty="0" smtClean="0"/>
              <a:t/>
            </a:r>
            <a:br>
              <a:rPr lang="en-US" sz="3600" dirty="0" smtClean="0"/>
            </a:br>
            <a:r>
              <a:rPr lang="en-US" sz="2200" dirty="0" smtClean="0"/>
              <a:t>Make this </a:t>
            </a:r>
            <a:r>
              <a:rPr lang="en-US" sz="2000" dirty="0" smtClean="0"/>
              <a:t>Your </a:t>
            </a:r>
            <a:r>
              <a:rPr lang="en-US" sz="2000" i="1" dirty="0"/>
              <a:t>other</a:t>
            </a:r>
            <a:r>
              <a:rPr lang="en-US" sz="2000" dirty="0"/>
              <a:t> home </a:t>
            </a:r>
            <a:r>
              <a:rPr lang="en-US" sz="2000" dirty="0" smtClean="0"/>
              <a:t>page</a:t>
            </a:r>
            <a:endParaRPr lang="en-US" sz="2000" dirty="0"/>
          </a:p>
        </p:txBody>
      </p:sp>
      <p:pic>
        <p:nvPicPr>
          <p:cNvPr id="7" name="Picture 6"/>
          <p:cNvPicPr>
            <a:picLocks noChangeAspect="1"/>
          </p:cNvPicPr>
          <p:nvPr/>
        </p:nvPicPr>
        <p:blipFill rotWithShape="1">
          <a:blip r:embed="rId3"/>
          <a:srcRect t="9139" r="5715" b="9986"/>
          <a:stretch/>
        </p:blipFill>
        <p:spPr>
          <a:xfrm>
            <a:off x="304800" y="1828800"/>
            <a:ext cx="8534400" cy="4621983"/>
          </a:xfrm>
          <a:prstGeom prst="rect">
            <a:avLst/>
          </a:prstGeom>
        </p:spPr>
      </p:pic>
      <p:sp>
        <p:nvSpPr>
          <p:cNvPr id="11" name="TextBox 10"/>
          <p:cNvSpPr txBox="1"/>
          <p:nvPr/>
        </p:nvSpPr>
        <p:spPr>
          <a:xfrm>
            <a:off x="7086600" y="2734270"/>
            <a:ext cx="1600200" cy="2031325"/>
          </a:xfrm>
          <a:prstGeom prst="rect">
            <a:avLst/>
          </a:prstGeom>
          <a:solidFill>
            <a:srgbClr val="FFFFFF"/>
          </a:solidFill>
          <a:ln w="28575">
            <a:solidFill>
              <a:srgbClr val="8D6974"/>
            </a:solidFill>
          </a:ln>
          <a:effectLst/>
        </p:spPr>
        <p:txBody>
          <a:bodyPr wrap="square" rtlCol="0">
            <a:spAutoFit/>
          </a:bodyPr>
          <a:lstStyle/>
          <a:p>
            <a:r>
              <a:rPr lang="en-US" dirty="0" smtClean="0"/>
              <a:t>Click Legal Research and Review Options:  </a:t>
            </a:r>
          </a:p>
          <a:p>
            <a:r>
              <a:rPr lang="en-US" dirty="0" smtClean="0"/>
              <a:t>OK Statutes, Constitution, etc.</a:t>
            </a:r>
            <a:endParaRPr lang="en-US" dirty="0"/>
          </a:p>
        </p:txBody>
      </p:sp>
      <p:cxnSp>
        <p:nvCxnSpPr>
          <p:cNvPr id="16" name="Elbow Connector 15"/>
          <p:cNvCxnSpPr/>
          <p:nvPr/>
        </p:nvCxnSpPr>
        <p:spPr>
          <a:xfrm>
            <a:off x="2438400" y="2590800"/>
            <a:ext cx="4648200" cy="304800"/>
          </a:xfrm>
          <a:prstGeom prst="bentConnector3">
            <a:avLst>
              <a:gd name="adj1" fmla="val 50000"/>
            </a:avLst>
          </a:prstGeom>
          <a:ln>
            <a:solidFill>
              <a:schemeClr val="accent6"/>
            </a:solidFill>
            <a:headEnd type="arrow"/>
            <a:tailEnd type="arrow"/>
          </a:ln>
        </p:spPr>
        <p:style>
          <a:lnRef idx="2">
            <a:schemeClr val="accent1"/>
          </a:lnRef>
          <a:fillRef idx="0">
            <a:schemeClr val="accent1"/>
          </a:fillRef>
          <a:effectRef idx="1">
            <a:schemeClr val="accent1"/>
          </a:effectRef>
          <a:fontRef idx="minor">
            <a:schemeClr val="tx1"/>
          </a:fontRef>
        </p:style>
      </p:cxnSp>
      <p:sp>
        <p:nvSpPr>
          <p:cNvPr id="22" name="Footer Placeholder 2"/>
          <p:cNvSpPr>
            <a:spLocks noGrp="1"/>
          </p:cNvSpPr>
          <p:nvPr>
            <p:ph type="ftr" sz="quarter" idx="11"/>
          </p:nvPr>
        </p:nvSpPr>
        <p:spPr>
          <a:xfrm>
            <a:off x="3124200" y="6356350"/>
            <a:ext cx="2895600" cy="365125"/>
          </a:xfrm>
        </p:spPr>
        <p:txBody>
          <a:bodyPr/>
          <a:lstStyle/>
          <a:p>
            <a:r>
              <a:rPr lang="en-US" dirty="0" smtClean="0"/>
              <a:t>OK-SAFE, Inc. - Citizen Training</a:t>
            </a:r>
            <a:endParaRPr lang="en-US" dirty="0"/>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xmlns:p14="http://schemas.microsoft.com/office/powerpoint/2010/main" spd="slow"/>
    </mc:Fallback>
  </mc:AlternateContent>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1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p:txBody>
          <a:bodyPr>
            <a:normAutofit/>
          </a:bodyPr>
          <a:lstStyle/>
          <a:p>
            <a:r>
              <a:rPr lang="en-US" dirty="0" smtClean="0"/>
              <a:t>OK T</a:t>
            </a:r>
            <a:r>
              <a:rPr lang="en-US" cap="none" dirty="0" smtClean="0"/>
              <a:t>ITLES OF LAW</a:t>
            </a:r>
            <a:br>
              <a:rPr lang="en-US" cap="none" dirty="0" smtClean="0"/>
            </a:br>
            <a:r>
              <a:rPr lang="en-US" sz="2200" cap="none" dirty="0" smtClean="0"/>
              <a:t>WWW.OSCN.NET</a:t>
            </a:r>
            <a:endParaRPr lang="en-US" sz="2200" dirty="0"/>
          </a:p>
        </p:txBody>
      </p:sp>
      <p:sp>
        <p:nvSpPr>
          <p:cNvPr id="8" name="Content Placeholder 7"/>
          <p:cNvSpPr>
            <a:spLocks noGrp="1"/>
          </p:cNvSpPr>
          <p:nvPr>
            <p:ph sz="half" idx="2"/>
          </p:nvPr>
        </p:nvSpPr>
        <p:spPr>
          <a:xfrm>
            <a:off x="4648200" y="1719070"/>
            <a:ext cx="4038600" cy="4637279"/>
          </a:xfrm>
        </p:spPr>
        <p:txBody>
          <a:bodyPr>
            <a:normAutofit fontScale="92500" lnSpcReduction="20000"/>
          </a:bodyPr>
          <a:lstStyle/>
          <a:p>
            <a:pPr marL="114300" indent="0">
              <a:buNone/>
            </a:pPr>
            <a:endParaRPr lang="en-US" sz="1200" dirty="0" smtClean="0"/>
          </a:p>
          <a:p>
            <a:r>
              <a:rPr lang="en-US" sz="2200" dirty="0"/>
              <a:t>From </a:t>
            </a:r>
            <a:r>
              <a:rPr lang="en-US" sz="2200" dirty="0">
                <a:hlinkClick r:id="rId3"/>
              </a:rPr>
              <a:t>www.oscn.net</a:t>
            </a:r>
            <a:endParaRPr lang="en-US" sz="2200" dirty="0"/>
          </a:p>
          <a:p>
            <a:pPr marL="114300" indent="0">
              <a:buNone/>
            </a:pPr>
            <a:endParaRPr lang="en-US" sz="1000" dirty="0"/>
          </a:p>
          <a:p>
            <a:pPr lvl="1"/>
            <a:r>
              <a:rPr lang="en-US" sz="1800" dirty="0"/>
              <a:t>Click Legal Research</a:t>
            </a:r>
          </a:p>
          <a:p>
            <a:pPr marL="114300" indent="0">
              <a:buNone/>
            </a:pPr>
            <a:endParaRPr lang="en-US" sz="1100" dirty="0"/>
          </a:p>
          <a:p>
            <a:pPr lvl="1"/>
            <a:r>
              <a:rPr lang="en-US" sz="1800" dirty="0"/>
              <a:t>Click Oklahoma Statutes Citationized</a:t>
            </a:r>
          </a:p>
          <a:p>
            <a:pPr marL="114300" indent="0">
              <a:buNone/>
            </a:pPr>
            <a:endParaRPr lang="en-US" sz="1100" dirty="0" smtClean="0"/>
          </a:p>
          <a:p>
            <a:r>
              <a:rPr lang="en-US" sz="2200" dirty="0" smtClean="0"/>
              <a:t>85 Titles of Laws</a:t>
            </a:r>
          </a:p>
          <a:p>
            <a:pPr marL="114300" indent="0">
              <a:buNone/>
            </a:pPr>
            <a:endParaRPr lang="en-US" sz="1100" dirty="0" smtClean="0"/>
          </a:p>
          <a:p>
            <a:r>
              <a:rPr lang="en-US" sz="2200" dirty="0" smtClean="0"/>
              <a:t>Listed in numerical/</a:t>
            </a:r>
            <a:r>
              <a:rPr lang="en-US" sz="2200" dirty="0"/>
              <a:t>a</a:t>
            </a:r>
            <a:r>
              <a:rPr lang="en-US" sz="2200" dirty="0" smtClean="0"/>
              <a:t>lphabetical order</a:t>
            </a:r>
          </a:p>
          <a:p>
            <a:pPr marL="114300" indent="0">
              <a:buNone/>
            </a:pPr>
            <a:endParaRPr lang="en-US" sz="1100" dirty="0" smtClean="0"/>
          </a:p>
          <a:p>
            <a:r>
              <a:rPr lang="en-US" sz="2200" dirty="0" smtClean="0"/>
              <a:t>Titles w/ Frequent Flyer Miles: </a:t>
            </a:r>
            <a:r>
              <a:rPr lang="en-US" sz="1600" dirty="0" smtClean="0"/>
              <a:t>Children, Education, Motor Vehicles, Public Health and Safety, Revenue and Taxation</a:t>
            </a:r>
          </a:p>
          <a:p>
            <a:pPr marL="114300" indent="0">
              <a:buNone/>
            </a:pPr>
            <a:endParaRPr lang="en-US" sz="1100" dirty="0" smtClean="0"/>
          </a:p>
          <a:p>
            <a:r>
              <a:rPr lang="en-US" sz="2200" dirty="0" smtClean="0"/>
              <a:t>Seldom Done:</a:t>
            </a:r>
            <a:r>
              <a:rPr lang="en-US" sz="1600" dirty="0" smtClean="0"/>
              <a:t> The Act of Repeal, legislation that restores liberties</a:t>
            </a:r>
          </a:p>
        </p:txBody>
      </p:sp>
      <p:sp>
        <p:nvSpPr>
          <p:cNvPr id="4" name="Footer Placeholder 3"/>
          <p:cNvSpPr>
            <a:spLocks noGrp="1"/>
          </p:cNvSpPr>
          <p:nvPr>
            <p:ph type="ftr" sz="quarter" idx="11"/>
          </p:nvPr>
        </p:nvSpPr>
        <p:spPr/>
        <p:txBody>
          <a:bodyPr/>
          <a:lstStyle/>
          <a:p>
            <a:r>
              <a:rPr lang="en-US" dirty="0" smtClean="0"/>
              <a:t>OK-SAFE, Inc. - Citizen Training</a:t>
            </a:r>
            <a:endParaRPr lang="en-US" dirty="0"/>
          </a:p>
        </p:txBody>
      </p:sp>
      <p:sp>
        <p:nvSpPr>
          <p:cNvPr id="5" name="Slide Number Placeholder 4"/>
          <p:cNvSpPr>
            <a:spLocks noGrp="1"/>
          </p:cNvSpPr>
          <p:nvPr>
            <p:ph type="sldNum" sz="quarter" idx="12"/>
          </p:nvPr>
        </p:nvSpPr>
        <p:spPr/>
        <p:txBody>
          <a:bodyPr/>
          <a:lstStyle/>
          <a:p>
            <a:fld id="{FA84A37A-AFC2-4A01-80A1-FC20F2C0D5BB}" type="slidenum">
              <a:rPr lang="en-US" smtClean="0"/>
              <a:pPr/>
              <a:t>31</a:t>
            </a:fld>
            <a:endParaRPr lang="en-US"/>
          </a:p>
        </p:txBody>
      </p:sp>
      <p:pic>
        <p:nvPicPr>
          <p:cNvPr id="7" name="Content Placeholder 6" descr="800px-Oklahomacapitolandflag.jpg"/>
          <p:cNvPicPr>
            <a:picLocks noGrp="1" noChangeAspect="1"/>
          </p:cNvPicPr>
          <p:nvPr>
            <p:ph sz="half" idx="1"/>
          </p:nvPr>
        </p:nvPicPr>
        <p:blipFill>
          <a:blip r:embed="rId4">
            <a:extLst>
              <a:ext uri="{28A0092B-C50C-407E-A947-70E740481C1C}">
                <a14:useLocalDpi xmlns:a14="http://schemas.microsoft.com/office/drawing/2010/main" val="0"/>
              </a:ext>
            </a:extLst>
          </a:blip>
          <a:srcRect l="15634" r="15634"/>
          <a:stretch>
            <a:fillRect/>
          </a:stretch>
        </p:blipFill>
        <p:spPr/>
      </p:pic>
      <p:sp>
        <p:nvSpPr>
          <p:cNvPr id="2" name="TextBox 1"/>
          <p:cNvSpPr txBox="1"/>
          <p:nvPr/>
        </p:nvSpPr>
        <p:spPr>
          <a:xfrm>
            <a:off x="609600" y="5105400"/>
            <a:ext cx="1752600" cy="923330"/>
          </a:xfrm>
          <a:prstGeom prst="rect">
            <a:avLst/>
          </a:prstGeom>
          <a:solidFill>
            <a:srgbClr val="FFFFFF"/>
          </a:solidFill>
        </p:spPr>
        <p:txBody>
          <a:bodyPr wrap="square" rtlCol="0">
            <a:spAutoFit/>
          </a:bodyPr>
          <a:lstStyle/>
          <a:p>
            <a:r>
              <a:rPr lang="en-US" dirty="0" smtClean="0"/>
              <a:t>50,000 - Estimated number of laws</a:t>
            </a:r>
            <a:endParaRPr lang="en-US" dirty="0"/>
          </a:p>
        </p:txBody>
      </p:sp>
    </p:spTree>
    <p:extLst>
      <p:ext uri="{BB962C8B-B14F-4D97-AF65-F5344CB8AC3E}">
        <p14:creationId xmlns:p14="http://schemas.microsoft.com/office/powerpoint/2010/main" val="3114224576"/>
      </p:ext>
    </p:extLst>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p:txBody>
          <a:bodyPr>
            <a:normAutofit/>
          </a:bodyPr>
          <a:lstStyle/>
          <a:p>
            <a:r>
              <a:rPr lang="en-US" dirty="0" smtClean="0"/>
              <a:t>OK T</a:t>
            </a:r>
            <a:r>
              <a:rPr lang="en-US" cap="none" dirty="0" smtClean="0"/>
              <a:t>ITLES OF LAW</a:t>
            </a:r>
            <a:br>
              <a:rPr lang="en-US" cap="none" dirty="0" smtClean="0"/>
            </a:br>
            <a:r>
              <a:rPr lang="en-US" sz="2200" cap="none" dirty="0" err="1" smtClean="0"/>
              <a:t>www.oscn.net</a:t>
            </a:r>
            <a:endParaRPr lang="en-US" sz="2200" dirty="0"/>
          </a:p>
        </p:txBody>
      </p:sp>
      <p:sp>
        <p:nvSpPr>
          <p:cNvPr id="8" name="Content Placeholder 7"/>
          <p:cNvSpPr>
            <a:spLocks noGrp="1"/>
          </p:cNvSpPr>
          <p:nvPr>
            <p:ph sz="half" idx="2"/>
          </p:nvPr>
        </p:nvSpPr>
        <p:spPr>
          <a:xfrm>
            <a:off x="4648200" y="1719070"/>
            <a:ext cx="4038600" cy="4637279"/>
          </a:xfrm>
        </p:spPr>
        <p:txBody>
          <a:bodyPr>
            <a:normAutofit/>
          </a:bodyPr>
          <a:lstStyle/>
          <a:p>
            <a:pPr marL="114300" indent="0">
              <a:buNone/>
            </a:pPr>
            <a:r>
              <a:rPr lang="en-US" sz="2000" dirty="0" smtClean="0"/>
              <a:t>Other Info on </a:t>
            </a:r>
            <a:r>
              <a:rPr lang="en-US" sz="2000" dirty="0" err="1" smtClean="0"/>
              <a:t>oscn.net</a:t>
            </a:r>
            <a:r>
              <a:rPr lang="en-US" sz="2000" dirty="0" smtClean="0"/>
              <a:t>:</a:t>
            </a:r>
          </a:p>
          <a:p>
            <a:pPr marL="114300" indent="0">
              <a:buNone/>
            </a:pPr>
            <a:endParaRPr lang="en-US" sz="1000" dirty="0" smtClean="0"/>
          </a:p>
          <a:p>
            <a:r>
              <a:rPr lang="en-US" sz="2000" dirty="0" smtClean="0"/>
              <a:t>Oklahoma </a:t>
            </a:r>
            <a:r>
              <a:rPr lang="en-US" sz="2000" dirty="0"/>
              <a:t>Cases</a:t>
            </a:r>
          </a:p>
          <a:p>
            <a:r>
              <a:rPr lang="en-US" sz="2000" dirty="0"/>
              <a:t>Statutes</a:t>
            </a:r>
          </a:p>
          <a:p>
            <a:r>
              <a:rPr lang="en-US" sz="2000" dirty="0"/>
              <a:t>Session Laws</a:t>
            </a:r>
          </a:p>
          <a:p>
            <a:r>
              <a:rPr lang="en-US" sz="2000" dirty="0"/>
              <a:t>Administrative Code (links to Secretary of State website)</a:t>
            </a:r>
          </a:p>
          <a:p>
            <a:r>
              <a:rPr lang="en-US" sz="2000" dirty="0"/>
              <a:t>Constitution - OK and U.S.</a:t>
            </a:r>
          </a:p>
          <a:p>
            <a:r>
              <a:rPr lang="en-US" sz="2000" dirty="0"/>
              <a:t>Attorney General’s Opinions</a:t>
            </a:r>
          </a:p>
          <a:p>
            <a:r>
              <a:rPr lang="en-US" sz="2000" dirty="0"/>
              <a:t>Jury Instructions</a:t>
            </a:r>
          </a:p>
          <a:p>
            <a:r>
              <a:rPr lang="en-US" sz="2000" dirty="0"/>
              <a:t>Court Rules</a:t>
            </a:r>
          </a:p>
          <a:p>
            <a:r>
              <a:rPr lang="en-US" sz="2000" dirty="0"/>
              <a:t>Fee and Bond Schedules</a:t>
            </a:r>
          </a:p>
          <a:p>
            <a:r>
              <a:rPr lang="en-US" sz="2000" dirty="0"/>
              <a:t>More…</a:t>
            </a:r>
          </a:p>
          <a:p>
            <a:pPr marL="114300" indent="0">
              <a:buNone/>
            </a:pPr>
            <a:endParaRPr lang="en-US" sz="1200" dirty="0" smtClean="0"/>
          </a:p>
        </p:txBody>
      </p:sp>
      <p:sp>
        <p:nvSpPr>
          <p:cNvPr id="4" name="Footer Placeholder 3"/>
          <p:cNvSpPr>
            <a:spLocks noGrp="1"/>
          </p:cNvSpPr>
          <p:nvPr>
            <p:ph type="ftr" sz="quarter" idx="11"/>
          </p:nvPr>
        </p:nvSpPr>
        <p:spPr/>
        <p:txBody>
          <a:bodyPr/>
          <a:lstStyle/>
          <a:p>
            <a:r>
              <a:rPr lang="en-US" dirty="0" smtClean="0"/>
              <a:t>OK-SAFE, Inc. - Citizen Training</a:t>
            </a:r>
            <a:endParaRPr lang="en-US" dirty="0"/>
          </a:p>
        </p:txBody>
      </p:sp>
      <p:sp>
        <p:nvSpPr>
          <p:cNvPr id="5" name="Slide Number Placeholder 4"/>
          <p:cNvSpPr>
            <a:spLocks noGrp="1"/>
          </p:cNvSpPr>
          <p:nvPr>
            <p:ph type="sldNum" sz="quarter" idx="12"/>
          </p:nvPr>
        </p:nvSpPr>
        <p:spPr/>
        <p:txBody>
          <a:bodyPr/>
          <a:lstStyle/>
          <a:p>
            <a:fld id="{FA84A37A-AFC2-4A01-80A1-FC20F2C0D5BB}" type="slidenum">
              <a:rPr lang="en-US" smtClean="0"/>
              <a:pPr/>
              <a:t>32</a:t>
            </a:fld>
            <a:endParaRPr lang="en-US"/>
          </a:p>
        </p:txBody>
      </p:sp>
      <p:pic>
        <p:nvPicPr>
          <p:cNvPr id="7" name="Content Placeholder 6" descr="800px-Oklahomacapitolandflag.jpg"/>
          <p:cNvPicPr>
            <a:picLocks noGrp="1" noChangeAspect="1"/>
          </p:cNvPicPr>
          <p:nvPr>
            <p:ph sz="half" idx="1"/>
          </p:nvPr>
        </p:nvPicPr>
        <p:blipFill>
          <a:blip r:embed="rId3">
            <a:extLst>
              <a:ext uri="{28A0092B-C50C-407E-A947-70E740481C1C}">
                <a14:useLocalDpi xmlns:a14="http://schemas.microsoft.com/office/drawing/2010/main" val="0"/>
              </a:ext>
            </a:extLst>
          </a:blip>
          <a:srcRect l="15634" r="15634"/>
          <a:stretch>
            <a:fillRect/>
          </a:stretch>
        </p:blipFill>
        <p:spPr/>
      </p:pic>
    </p:spTree>
    <p:extLst>
      <p:ext uri="{BB962C8B-B14F-4D97-AF65-F5344CB8AC3E}">
        <p14:creationId xmlns:p14="http://schemas.microsoft.com/office/powerpoint/2010/main" val="3056831449"/>
      </p:ext>
    </p:extLst>
  </p:cSld>
  <p:clrMapOvr>
    <a:masterClrMapping/>
  </p:clrMapOvr>
  <p:timing>
    <p:tnLst>
      <p:par>
        <p:cTn xmlns:p14="http://schemas.microsoft.com/office/powerpoint/2010/mai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BES_089.png"/>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81000" y="2057400"/>
            <a:ext cx="4085131" cy="3197858"/>
          </a:xfrm>
          <a:prstGeom prst="rect">
            <a:avLst/>
          </a:prstGeom>
        </p:spPr>
      </p:pic>
      <p:sp>
        <p:nvSpPr>
          <p:cNvPr id="31746" name="Rectangle 4"/>
          <p:cNvSpPr>
            <a:spLocks noGrp="1" noChangeArrowheads="1"/>
          </p:cNvSpPr>
          <p:nvPr>
            <p:ph type="title"/>
          </p:nvPr>
        </p:nvSpPr>
        <p:spPr/>
        <p:txBody>
          <a:bodyPr/>
          <a:lstStyle/>
          <a:p>
            <a:pPr eaLnBrk="1" hangingPunct="1"/>
            <a:r>
              <a:rPr lang="en-US" smtClean="0"/>
              <a:t>Legislation </a:t>
            </a:r>
          </a:p>
        </p:txBody>
      </p:sp>
      <p:sp>
        <p:nvSpPr>
          <p:cNvPr id="2" name="Content Placeholder 1"/>
          <p:cNvSpPr>
            <a:spLocks noGrp="1"/>
          </p:cNvSpPr>
          <p:nvPr>
            <p:ph sz="half" idx="2"/>
          </p:nvPr>
        </p:nvSpPr>
        <p:spPr/>
        <p:txBody>
          <a:bodyPr/>
          <a:lstStyle/>
          <a:p>
            <a:pPr>
              <a:buNone/>
            </a:pPr>
            <a:endParaRPr lang="en-US" sz="1000" dirty="0" smtClean="0"/>
          </a:p>
          <a:p>
            <a:pPr>
              <a:buNone/>
            </a:pPr>
            <a:r>
              <a:rPr lang="en-US" dirty="0" smtClean="0"/>
              <a:t>Legislation </a:t>
            </a:r>
            <a:r>
              <a:rPr lang="en-US" dirty="0"/>
              <a:t>does one of  three things:</a:t>
            </a:r>
          </a:p>
          <a:p>
            <a:pPr>
              <a:buNone/>
            </a:pPr>
            <a:endParaRPr lang="en-US" sz="1400" dirty="0"/>
          </a:p>
          <a:p>
            <a:r>
              <a:rPr lang="en-US" dirty="0"/>
              <a:t>Amends existing law</a:t>
            </a:r>
          </a:p>
          <a:p>
            <a:pPr>
              <a:buNone/>
            </a:pPr>
            <a:endParaRPr lang="en-US" sz="1400" dirty="0"/>
          </a:p>
          <a:p>
            <a:r>
              <a:rPr lang="en-US" dirty="0"/>
              <a:t>Create new law</a:t>
            </a:r>
          </a:p>
          <a:p>
            <a:pPr>
              <a:buNone/>
            </a:pPr>
            <a:endParaRPr lang="en-US" sz="1400" dirty="0"/>
          </a:p>
          <a:p>
            <a:r>
              <a:rPr lang="en-US" dirty="0"/>
              <a:t>Repeals existing law</a:t>
            </a:r>
          </a:p>
          <a:p>
            <a:pPr marL="114300" indent="0">
              <a:buNone/>
            </a:pPr>
            <a:endParaRPr lang="en-US" dirty="0"/>
          </a:p>
        </p:txBody>
      </p:sp>
      <p:sp>
        <p:nvSpPr>
          <p:cNvPr id="6" name="Footer Placeholder 2"/>
          <p:cNvSpPr>
            <a:spLocks noGrp="1"/>
          </p:cNvSpPr>
          <p:nvPr>
            <p:ph type="ftr" sz="quarter" idx="11"/>
          </p:nvPr>
        </p:nvSpPr>
        <p:spPr/>
        <p:txBody>
          <a:bodyPr/>
          <a:lstStyle/>
          <a:p>
            <a:r>
              <a:rPr lang="en-US" dirty="0" smtClean="0"/>
              <a:t>OK-SAFE, Inc. - Citizen Training</a:t>
            </a:r>
            <a:endParaRPr lang="en-US" dirty="0"/>
          </a:p>
        </p:txBody>
      </p:sp>
      <p:sp>
        <p:nvSpPr>
          <p:cNvPr id="8" name="TextBox 7"/>
          <p:cNvSpPr txBox="1"/>
          <p:nvPr/>
        </p:nvSpPr>
        <p:spPr>
          <a:xfrm>
            <a:off x="381000" y="5265003"/>
            <a:ext cx="4038600" cy="830997"/>
          </a:xfrm>
          <a:prstGeom prst="rect">
            <a:avLst/>
          </a:prstGeom>
          <a:solidFill>
            <a:srgbClr val="FFFFFF"/>
          </a:solidFill>
          <a:ln>
            <a:solidFill>
              <a:schemeClr val="accent6"/>
            </a:solidFill>
          </a:ln>
        </p:spPr>
        <p:txBody>
          <a:bodyPr wrap="square" rtlCol="0">
            <a:spAutoFit/>
          </a:bodyPr>
          <a:lstStyle/>
          <a:p>
            <a:pPr algn="ctr"/>
            <a:r>
              <a:rPr lang="en-US" sz="2400" dirty="0" smtClean="0">
                <a:latin typeface="+mn-lt"/>
              </a:rPr>
              <a:t>2011-12 OK Legislature Passed 755 Bills</a:t>
            </a:r>
            <a:endParaRPr lang="en-US" sz="2400" dirty="0">
              <a:latin typeface="+mn-lt"/>
            </a:endParaRPr>
          </a:p>
        </p:txBody>
      </p:sp>
    </p:spTree>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BES_089.png"/>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81000" y="2057400"/>
            <a:ext cx="4085131" cy="3197858"/>
          </a:xfrm>
          <a:prstGeom prst="rect">
            <a:avLst/>
          </a:prstGeom>
        </p:spPr>
      </p:pic>
      <p:sp>
        <p:nvSpPr>
          <p:cNvPr id="31746" name="Rectangle 4"/>
          <p:cNvSpPr>
            <a:spLocks noGrp="1" noChangeArrowheads="1"/>
          </p:cNvSpPr>
          <p:nvPr>
            <p:ph type="title"/>
          </p:nvPr>
        </p:nvSpPr>
        <p:spPr/>
        <p:txBody>
          <a:bodyPr/>
          <a:lstStyle/>
          <a:p>
            <a:pPr eaLnBrk="1" hangingPunct="1"/>
            <a:r>
              <a:rPr lang="en-US" smtClean="0"/>
              <a:t>Legislation </a:t>
            </a:r>
          </a:p>
        </p:txBody>
      </p:sp>
      <p:sp>
        <p:nvSpPr>
          <p:cNvPr id="5" name="TextBox 4"/>
          <p:cNvSpPr txBox="1"/>
          <p:nvPr/>
        </p:nvSpPr>
        <p:spPr>
          <a:xfrm>
            <a:off x="381000" y="5265003"/>
            <a:ext cx="4038600" cy="830997"/>
          </a:xfrm>
          <a:prstGeom prst="rect">
            <a:avLst/>
          </a:prstGeom>
          <a:solidFill>
            <a:srgbClr val="FFFFFF"/>
          </a:solidFill>
          <a:ln>
            <a:solidFill>
              <a:schemeClr val="accent6"/>
            </a:solidFill>
          </a:ln>
        </p:spPr>
        <p:txBody>
          <a:bodyPr wrap="square" rtlCol="0">
            <a:spAutoFit/>
          </a:bodyPr>
          <a:lstStyle/>
          <a:p>
            <a:pPr algn="ctr"/>
            <a:r>
              <a:rPr lang="en-US" sz="2400" dirty="0" smtClean="0">
                <a:latin typeface="+mn-lt"/>
              </a:rPr>
              <a:t>2011-12 OK Legislature Passed 755 Bills</a:t>
            </a:r>
            <a:endParaRPr lang="en-US" sz="2400" dirty="0">
              <a:latin typeface="+mn-lt"/>
            </a:endParaRPr>
          </a:p>
        </p:txBody>
      </p:sp>
      <p:sp>
        <p:nvSpPr>
          <p:cNvPr id="6" name="Footer Placeholder 2"/>
          <p:cNvSpPr>
            <a:spLocks noGrp="1"/>
          </p:cNvSpPr>
          <p:nvPr>
            <p:ph type="ftr" sz="quarter" idx="11"/>
          </p:nvPr>
        </p:nvSpPr>
        <p:spPr>
          <a:xfrm>
            <a:off x="3124200" y="6356350"/>
            <a:ext cx="2895600" cy="365125"/>
          </a:xfrm>
        </p:spPr>
        <p:txBody>
          <a:bodyPr/>
          <a:lstStyle/>
          <a:p>
            <a:r>
              <a:rPr lang="en-US" dirty="0" smtClean="0"/>
              <a:t>OK-SAFE, Inc. - Citizen Training</a:t>
            </a:r>
            <a:endParaRPr lang="en-US" dirty="0"/>
          </a:p>
        </p:txBody>
      </p:sp>
      <p:sp>
        <p:nvSpPr>
          <p:cNvPr id="8" name="Content Placeholder 5"/>
          <p:cNvSpPr>
            <a:spLocks noGrp="1"/>
          </p:cNvSpPr>
          <p:nvPr>
            <p:ph sz="half" idx="1"/>
          </p:nvPr>
        </p:nvSpPr>
        <p:spPr>
          <a:xfrm>
            <a:off x="4648200" y="1752601"/>
            <a:ext cx="3993472" cy="4571999"/>
          </a:xfrm>
          <a:noFill/>
          <a:ln>
            <a:noFill/>
          </a:ln>
        </p:spPr>
        <p:txBody>
          <a:bodyPr>
            <a:normAutofit/>
          </a:bodyPr>
          <a:lstStyle/>
          <a:p>
            <a:pPr marL="114300" indent="0">
              <a:buNone/>
            </a:pPr>
            <a:r>
              <a:rPr lang="en-US" sz="2200" b="1" dirty="0" smtClean="0"/>
              <a:t>House Bills (HB) </a:t>
            </a:r>
            <a:r>
              <a:rPr lang="en-US" sz="1800" dirty="0" smtClean="0"/>
              <a:t>- Originate in the House</a:t>
            </a:r>
          </a:p>
          <a:p>
            <a:pPr marL="114300" indent="0">
              <a:buNone/>
            </a:pPr>
            <a:endParaRPr lang="en-US" sz="1000" dirty="0" smtClean="0"/>
          </a:p>
          <a:p>
            <a:pPr marL="114300" indent="0">
              <a:buNone/>
            </a:pPr>
            <a:r>
              <a:rPr lang="en-US" sz="2000" dirty="0" smtClean="0"/>
              <a:t>House Concurrent Resolutions</a:t>
            </a:r>
          </a:p>
          <a:p>
            <a:pPr marL="114300" indent="0">
              <a:buNone/>
            </a:pPr>
            <a:r>
              <a:rPr lang="en-US" sz="2000" dirty="0" smtClean="0"/>
              <a:t>House Joint Resolutions</a:t>
            </a:r>
          </a:p>
          <a:p>
            <a:pPr marL="114300" indent="0">
              <a:buNone/>
            </a:pPr>
            <a:r>
              <a:rPr lang="en-US" sz="2000" dirty="0" smtClean="0"/>
              <a:t>House Resolutions</a:t>
            </a:r>
          </a:p>
          <a:p>
            <a:pPr marL="114300" indent="0">
              <a:buNone/>
            </a:pPr>
            <a:endParaRPr lang="en-US" sz="1200" b="1" dirty="0" smtClean="0"/>
          </a:p>
          <a:p>
            <a:pPr marL="114300" indent="0">
              <a:buNone/>
            </a:pPr>
            <a:r>
              <a:rPr lang="en-US" sz="2200" b="1" dirty="0" smtClean="0"/>
              <a:t>Senate Bills (SB) </a:t>
            </a:r>
            <a:r>
              <a:rPr lang="en-US" sz="1800" dirty="0" smtClean="0"/>
              <a:t>-</a:t>
            </a:r>
            <a:r>
              <a:rPr lang="en-US" sz="2200" b="1" dirty="0" smtClean="0"/>
              <a:t> </a:t>
            </a:r>
            <a:r>
              <a:rPr lang="en-US" sz="1800" dirty="0" smtClean="0"/>
              <a:t>Originate in the Senate</a:t>
            </a:r>
          </a:p>
          <a:p>
            <a:pPr marL="114300" indent="0">
              <a:buNone/>
            </a:pPr>
            <a:endParaRPr lang="en-US" sz="1000" dirty="0" smtClean="0"/>
          </a:p>
          <a:p>
            <a:pPr marL="114300" indent="0">
              <a:buNone/>
            </a:pPr>
            <a:r>
              <a:rPr lang="en-US" sz="2000" dirty="0" smtClean="0"/>
              <a:t>Senate Concurrent Resolutions</a:t>
            </a:r>
          </a:p>
          <a:p>
            <a:pPr marL="114300" indent="0">
              <a:buNone/>
            </a:pPr>
            <a:r>
              <a:rPr lang="en-US" sz="2000" dirty="0" smtClean="0"/>
              <a:t>Senate Joint Resolutions</a:t>
            </a:r>
          </a:p>
          <a:p>
            <a:pPr marL="114300" indent="0">
              <a:buNone/>
            </a:pPr>
            <a:r>
              <a:rPr lang="en-US" sz="2000" dirty="0" smtClean="0"/>
              <a:t>Senate Resolutions</a:t>
            </a:r>
          </a:p>
        </p:txBody>
      </p:sp>
    </p:spTree>
    <p:extLst>
      <p:ext uri="{BB962C8B-B14F-4D97-AF65-F5344CB8AC3E}">
        <p14:creationId xmlns:p14="http://schemas.microsoft.com/office/powerpoint/2010/main" val="2032548899"/>
      </p:ext>
    </p:extLst>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Content Placeholder 6"/>
          <p:cNvSpPr>
            <a:spLocks noGrp="1"/>
          </p:cNvSpPr>
          <p:nvPr>
            <p:ph idx="1"/>
          </p:nvPr>
        </p:nvSpPr>
        <p:spPr>
          <a:xfrm>
            <a:off x="3886200" y="685800"/>
            <a:ext cx="4572000" cy="5393267"/>
          </a:xfrm>
          <a:solidFill>
            <a:schemeClr val="bg1"/>
          </a:solidFill>
          <a:ln>
            <a:solidFill>
              <a:srgbClr val="8D6974"/>
            </a:solidFill>
          </a:ln>
        </p:spPr>
        <p:txBody>
          <a:bodyPr>
            <a:noAutofit/>
          </a:bodyPr>
          <a:lstStyle/>
          <a:p>
            <a:pPr marL="114300" indent="0">
              <a:buNone/>
            </a:pPr>
            <a:r>
              <a:rPr lang="en-US" sz="900" dirty="0">
                <a:latin typeface="Courier New"/>
                <a:cs typeface="Courier New"/>
              </a:rPr>
              <a:t>ENGROSSED HOUSE</a:t>
            </a:r>
          </a:p>
          <a:p>
            <a:pPr marL="114300" indent="0">
              <a:buNone/>
            </a:pPr>
            <a:r>
              <a:rPr lang="en-US" sz="900" dirty="0">
                <a:latin typeface="Courier New"/>
                <a:cs typeface="Courier New"/>
              </a:rPr>
              <a:t>BILL NO. 2130	By:	Steele and McCullough of the </a:t>
            </a:r>
            <a:r>
              <a:rPr lang="en-US" sz="900" dirty="0" smtClean="0">
                <a:latin typeface="Courier New"/>
                <a:cs typeface="Courier New"/>
              </a:rPr>
              <a:t>House</a:t>
            </a:r>
            <a:endParaRPr lang="en-US" sz="900" dirty="0">
              <a:latin typeface="Courier New"/>
              <a:cs typeface="Courier New"/>
            </a:endParaRPr>
          </a:p>
          <a:p>
            <a:pPr marL="114300" indent="0">
              <a:buNone/>
            </a:pPr>
            <a:r>
              <a:rPr lang="en-US" sz="900" dirty="0">
                <a:latin typeface="Courier New"/>
                <a:cs typeface="Courier New"/>
              </a:rPr>
              <a:t>			   </a:t>
            </a:r>
            <a:r>
              <a:rPr lang="en-US" sz="900" dirty="0" smtClean="0">
                <a:latin typeface="Courier New"/>
                <a:cs typeface="Courier New"/>
              </a:rPr>
              <a:t>and </a:t>
            </a:r>
            <a:r>
              <a:rPr lang="en-US" sz="900" dirty="0" err="1" smtClean="0">
                <a:latin typeface="Courier New"/>
                <a:cs typeface="Courier New"/>
              </a:rPr>
              <a:t>Jolley</a:t>
            </a:r>
            <a:r>
              <a:rPr lang="en-US" sz="900" dirty="0" smtClean="0">
                <a:latin typeface="Courier New"/>
                <a:cs typeface="Courier New"/>
              </a:rPr>
              <a:t> of Senate </a:t>
            </a:r>
            <a:endParaRPr lang="en-US" sz="900" dirty="0">
              <a:latin typeface="Courier New"/>
              <a:cs typeface="Courier New"/>
            </a:endParaRPr>
          </a:p>
          <a:p>
            <a:pPr marL="114300" indent="0">
              <a:buNone/>
            </a:pPr>
            <a:r>
              <a:rPr lang="en-US" sz="900" dirty="0">
                <a:latin typeface="Courier New"/>
                <a:cs typeface="Courier New"/>
              </a:rPr>
              <a:t> </a:t>
            </a:r>
          </a:p>
          <a:p>
            <a:pPr marL="114300" indent="0">
              <a:buNone/>
            </a:pPr>
            <a:r>
              <a:rPr lang="en-US" sz="900" dirty="0">
                <a:latin typeface="Courier New"/>
                <a:cs typeface="Courier New"/>
              </a:rPr>
              <a:t>An Act relating to insurance; amending Section 2, Chapter 128, O.S.L. 2009 (36 O.S. Supp. 2010, Section 4602), which relates to the duties of the Health Care for the Uninsured Board; providing that the Executive Director shall advise and aid Board; specifying the Secretary of Health and Human Services shall be the Executive Director; providing for appointment of Board; specifying backgrounds of appointees; providing for the appointment of the original Board; specifying term of Board membership; providing for appointment of vacant positions; requiring initial meeting of Board; directing State Department of Health to provide space for meetings; changing agencies that direct implementation and duties of the Board; directing Board to apply for certain grants and funds; modifying Insurance Commissioner duties; and providing an effective date. </a:t>
            </a:r>
          </a:p>
          <a:p>
            <a:pPr marL="114300" indent="0">
              <a:buNone/>
            </a:pPr>
            <a:r>
              <a:rPr lang="en-US" sz="900" dirty="0">
                <a:latin typeface="Courier New"/>
                <a:cs typeface="Courier New"/>
              </a:rPr>
              <a:t> </a:t>
            </a:r>
          </a:p>
          <a:p>
            <a:pPr marL="114300" indent="0">
              <a:buNone/>
            </a:pPr>
            <a:r>
              <a:rPr lang="en-US" sz="900" dirty="0">
                <a:latin typeface="Courier New"/>
                <a:cs typeface="Courier New"/>
              </a:rPr>
              <a:t>BE IT ENACTED BY THE PEOPLE OF THE STATE OF OKLAHOMA:</a:t>
            </a:r>
          </a:p>
          <a:p>
            <a:pPr marL="114300" indent="0">
              <a:buNone/>
            </a:pPr>
            <a:r>
              <a:rPr lang="en-US" sz="900" dirty="0">
                <a:latin typeface="Courier New"/>
                <a:cs typeface="Courier New"/>
              </a:rPr>
              <a:t>SECTION 1.     AMENDATORY     Section &lt;2&gt;, Chapter &lt;128&gt;, O.S.L. 20&lt;09&gt; (&lt;36&gt; O.S. Supp. 2010, Section &lt;4602&gt;), is amended to read as follows:</a:t>
            </a:r>
          </a:p>
          <a:p>
            <a:pPr marL="114300" indent="0">
              <a:buNone/>
            </a:pPr>
            <a:r>
              <a:rPr lang="en-US" sz="900" dirty="0">
                <a:latin typeface="Courier New"/>
                <a:cs typeface="Courier New"/>
              </a:rPr>
              <a:t>Section &lt;4602&gt;.  A.  The </a:t>
            </a:r>
            <a:r>
              <a:rPr lang="en-US" sz="900" strike="sngStrike" dirty="0">
                <a:latin typeface="Courier New"/>
                <a:cs typeface="Courier New"/>
              </a:rPr>
              <a:t>Insurance Commissioner in collaboration with the Oklahoma Health Care Authority</a:t>
            </a:r>
            <a:r>
              <a:rPr lang="en-US" sz="900" dirty="0">
                <a:latin typeface="Courier New"/>
                <a:cs typeface="Courier New"/>
              </a:rPr>
              <a:t> </a:t>
            </a:r>
            <a:r>
              <a:rPr lang="en-US" sz="900" u="sng" dirty="0">
                <a:latin typeface="Courier New"/>
                <a:cs typeface="Courier New"/>
              </a:rPr>
              <a:t>Health Care for the Uninsured Board (HUB) Executive Director</a:t>
            </a:r>
            <a:r>
              <a:rPr lang="en-US" sz="900" dirty="0">
                <a:latin typeface="Courier New"/>
                <a:cs typeface="Courier New"/>
              </a:rPr>
              <a:t> shall advise and aid the </a:t>
            </a:r>
            <a:r>
              <a:rPr lang="en-US" sz="900" strike="sngStrike" dirty="0">
                <a:latin typeface="Courier New"/>
                <a:cs typeface="Courier New"/>
              </a:rPr>
              <a:t>Health Care for the Uninsured</a:t>
            </a:r>
            <a:r>
              <a:rPr lang="en-US" sz="900" dirty="0">
                <a:latin typeface="Courier New"/>
                <a:cs typeface="Courier New"/>
              </a:rPr>
              <a:t> Board </a:t>
            </a:r>
            <a:r>
              <a:rPr lang="en-US" sz="900" strike="sngStrike" dirty="0">
                <a:latin typeface="Courier New"/>
                <a:cs typeface="Courier New"/>
              </a:rPr>
              <a:t>(HUB)</a:t>
            </a:r>
            <a:r>
              <a:rPr lang="en-US" sz="900" dirty="0">
                <a:latin typeface="Courier New"/>
                <a:cs typeface="Courier New"/>
              </a:rPr>
              <a:t> in its duties.  </a:t>
            </a:r>
            <a:r>
              <a:rPr lang="en-US" sz="900" u="sng" dirty="0">
                <a:latin typeface="Courier New"/>
                <a:cs typeface="Courier New"/>
              </a:rPr>
              <a:t>The Secretary of Health and Human Services shall be the Executive Director.</a:t>
            </a:r>
            <a:r>
              <a:rPr lang="en-US" sz="900" dirty="0">
                <a:latin typeface="Courier New"/>
                <a:cs typeface="Courier New"/>
              </a:rPr>
              <a:t>  The </a:t>
            </a:r>
            <a:r>
              <a:rPr lang="en-US" sz="900" strike="sngStrike" dirty="0">
                <a:latin typeface="Courier New"/>
                <a:cs typeface="Courier New"/>
              </a:rPr>
              <a:t>Insurance Commissioner</a:t>
            </a:r>
            <a:r>
              <a:rPr lang="en-US" sz="900" dirty="0">
                <a:latin typeface="Courier New"/>
                <a:cs typeface="Courier New"/>
              </a:rPr>
              <a:t> </a:t>
            </a:r>
            <a:r>
              <a:rPr lang="en-US" sz="900" u="sng" dirty="0">
                <a:latin typeface="Courier New"/>
                <a:cs typeface="Courier New"/>
              </a:rPr>
              <a:t>Executive Director</a:t>
            </a:r>
            <a:r>
              <a:rPr lang="en-US" sz="900" dirty="0">
                <a:latin typeface="Courier New"/>
                <a:cs typeface="Courier New"/>
              </a:rPr>
              <a:t> is hereby authorized to promulgate such reasonable rules as are necessary to implement the purposes of this act.</a:t>
            </a:r>
          </a:p>
          <a:p>
            <a:pPr>
              <a:buAutoNum type="alphaUcPeriod" startAt="2"/>
            </a:pPr>
            <a:r>
              <a:rPr lang="en-US" sz="900" u="sng" dirty="0" smtClean="0">
                <a:latin typeface="Courier New"/>
                <a:cs typeface="Courier New"/>
              </a:rPr>
              <a:t>1</a:t>
            </a:r>
            <a:r>
              <a:rPr lang="en-US" sz="900" u="sng" dirty="0">
                <a:latin typeface="Courier New"/>
                <a:cs typeface="Courier New"/>
              </a:rPr>
              <a:t>.  The Health Care for the Uninsured Board shall consist of</a:t>
            </a:r>
            <a:r>
              <a:rPr lang="en-US" sz="900" u="sng" dirty="0" smtClean="0">
                <a:latin typeface="Courier New"/>
                <a:cs typeface="Courier New"/>
              </a:rPr>
              <a:t>:</a:t>
            </a:r>
            <a:endParaRPr lang="en-US" sz="900" dirty="0">
              <a:latin typeface="Courier New"/>
              <a:cs typeface="Courier New"/>
            </a:endParaRPr>
          </a:p>
        </p:txBody>
      </p:sp>
      <p:sp>
        <p:nvSpPr>
          <p:cNvPr id="3" name="Slide Number Placeholder 2"/>
          <p:cNvSpPr>
            <a:spLocks noGrp="1"/>
          </p:cNvSpPr>
          <p:nvPr>
            <p:ph type="sldNum" sz="quarter" idx="12"/>
          </p:nvPr>
        </p:nvSpPr>
        <p:spPr/>
        <p:txBody>
          <a:bodyPr/>
          <a:lstStyle/>
          <a:p>
            <a:fld id="{FA84A37A-AFC2-4A01-80A1-FC20F2C0D5BB}" type="slidenum">
              <a:rPr lang="en-US" smtClean="0"/>
              <a:pPr/>
              <a:t>35</a:t>
            </a:fld>
            <a:endParaRPr lang="en-US" dirty="0"/>
          </a:p>
        </p:txBody>
      </p:sp>
      <p:sp>
        <p:nvSpPr>
          <p:cNvPr id="8" name="Text Placeholder 7"/>
          <p:cNvSpPr>
            <a:spLocks noGrp="1"/>
          </p:cNvSpPr>
          <p:nvPr>
            <p:ph type="body" sz="half" idx="2"/>
          </p:nvPr>
        </p:nvSpPr>
        <p:spPr/>
        <p:txBody>
          <a:bodyPr/>
          <a:lstStyle/>
          <a:p>
            <a:endParaRPr lang="en-US" dirty="0" smtClean="0"/>
          </a:p>
          <a:p>
            <a:r>
              <a:rPr lang="en-US" dirty="0" smtClean="0"/>
              <a:t>The HUB Bill- the first “exchange bill”</a:t>
            </a:r>
          </a:p>
          <a:p>
            <a:endParaRPr lang="en-US" dirty="0"/>
          </a:p>
        </p:txBody>
      </p:sp>
      <p:sp>
        <p:nvSpPr>
          <p:cNvPr id="6" name="Title 5"/>
          <p:cNvSpPr>
            <a:spLocks noGrp="1"/>
          </p:cNvSpPr>
          <p:nvPr>
            <p:ph type="title"/>
          </p:nvPr>
        </p:nvSpPr>
        <p:spPr/>
        <p:txBody>
          <a:bodyPr>
            <a:normAutofit fontScale="90000"/>
          </a:bodyPr>
          <a:lstStyle/>
          <a:p>
            <a:r>
              <a:rPr lang="en-US" dirty="0" smtClean="0"/>
              <a:t/>
            </a:r>
            <a:br>
              <a:rPr lang="en-US" dirty="0" smtClean="0"/>
            </a:br>
            <a:r>
              <a:rPr lang="en-US" dirty="0" smtClean="0"/>
              <a:t/>
            </a:r>
            <a:br>
              <a:rPr lang="en-US" dirty="0" smtClean="0"/>
            </a:br>
            <a:r>
              <a:rPr lang="en-US" sz="2200" dirty="0" smtClean="0"/>
              <a:t>HB 2130</a:t>
            </a:r>
            <a:r>
              <a:rPr lang="en-US" sz="2200" dirty="0"/>
              <a:t/>
            </a:r>
            <a:br>
              <a:rPr lang="en-US" sz="2200" dirty="0"/>
            </a:br>
            <a:r>
              <a:rPr lang="en-US" sz="2200" dirty="0" smtClean="0"/>
              <a:t>EXAMPLE of</a:t>
            </a:r>
            <a:br>
              <a:rPr lang="en-US" sz="2200" dirty="0" smtClean="0"/>
            </a:br>
            <a:r>
              <a:rPr lang="en-US" sz="2200" dirty="0" smtClean="0"/>
              <a:t>Amendatory language</a:t>
            </a:r>
            <a:endParaRPr lang="en-US" sz="2200" dirty="0"/>
          </a:p>
        </p:txBody>
      </p:sp>
      <p:sp>
        <p:nvSpPr>
          <p:cNvPr id="9" name="Footer Placeholder 2"/>
          <p:cNvSpPr>
            <a:spLocks noGrp="1"/>
          </p:cNvSpPr>
          <p:nvPr>
            <p:ph type="ftr" sz="quarter" idx="11"/>
          </p:nvPr>
        </p:nvSpPr>
        <p:spPr>
          <a:xfrm>
            <a:off x="3124200" y="6356350"/>
            <a:ext cx="2895600" cy="365125"/>
          </a:xfrm>
        </p:spPr>
        <p:txBody>
          <a:bodyPr/>
          <a:lstStyle/>
          <a:p>
            <a:r>
              <a:rPr lang="en-US" dirty="0" smtClean="0"/>
              <a:t>OK-SAFE, Inc. - Citizen Training</a:t>
            </a:r>
            <a:endParaRPr lang="en-US" dirty="0"/>
          </a:p>
        </p:txBody>
      </p:sp>
    </p:spTree>
    <p:extLst>
      <p:ext uri="{BB962C8B-B14F-4D97-AF65-F5344CB8AC3E}">
        <p14:creationId xmlns:p14="http://schemas.microsoft.com/office/powerpoint/2010/main" val="1640572063"/>
      </p:ext>
    </p:extLst>
  </p:cSld>
  <p:clrMapOvr>
    <a:masterClrMapping/>
  </p:clrMapOvr>
  <p:timing>
    <p:tnLst>
      <p:par>
        <p:cTn xmlns:p14="http://schemas.microsoft.com/office/powerpoint/2010/mai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3886200" y="685799"/>
            <a:ext cx="4572000" cy="5444067"/>
          </a:xfrm>
          <a:solidFill>
            <a:srgbClr val="FFFFFF"/>
          </a:solidFill>
          <a:ln>
            <a:solidFill>
              <a:srgbClr val="8D6974"/>
            </a:solidFill>
          </a:ln>
        </p:spPr>
        <p:txBody>
          <a:bodyPr>
            <a:normAutofit fontScale="92500"/>
          </a:bodyPr>
          <a:lstStyle/>
          <a:p>
            <a:pPr marL="114300" indent="0">
              <a:buNone/>
            </a:pPr>
            <a:r>
              <a:rPr lang="en-US" sz="1000" dirty="0">
                <a:latin typeface="Courier New"/>
                <a:cs typeface="Courier New"/>
              </a:rPr>
              <a:t>This act shall be known and may be cited as the </a:t>
            </a:r>
            <a:r>
              <a:rPr lang="en-US" sz="1000" b="1" dirty="0">
                <a:latin typeface="Courier New"/>
                <a:cs typeface="Courier New"/>
              </a:rPr>
              <a:t>"Water for 2060 Act".</a:t>
            </a:r>
          </a:p>
          <a:p>
            <a:pPr marL="114300" indent="0">
              <a:buNone/>
            </a:pPr>
            <a:r>
              <a:rPr lang="en-US" sz="1000" dirty="0">
                <a:latin typeface="Courier New"/>
                <a:cs typeface="Courier New"/>
              </a:rPr>
              <a:t> </a:t>
            </a:r>
          </a:p>
          <a:p>
            <a:pPr marL="114300" indent="0">
              <a:buNone/>
            </a:pPr>
            <a:r>
              <a:rPr lang="en-US" sz="1000" dirty="0">
                <a:latin typeface="Courier New"/>
                <a:cs typeface="Courier New"/>
              </a:rPr>
              <a:t>SECTION 2.     </a:t>
            </a:r>
            <a:r>
              <a:rPr lang="en-US" sz="1000" b="1" dirty="0">
                <a:latin typeface="Courier New"/>
                <a:cs typeface="Courier New"/>
              </a:rPr>
              <a:t>NEW LAW     </a:t>
            </a:r>
            <a:r>
              <a:rPr lang="en-US" sz="1000" dirty="0">
                <a:latin typeface="Courier New"/>
                <a:cs typeface="Courier New"/>
              </a:rPr>
              <a:t>A new section of law to be codified in the Oklahoma Statutes as Section 1088.12 of Title 82, unless there is created a duplication in numbering, reads as follows:</a:t>
            </a:r>
          </a:p>
          <a:p>
            <a:pPr marL="114300" indent="0">
              <a:buNone/>
            </a:pPr>
            <a:r>
              <a:rPr lang="en-US" sz="1000" dirty="0">
                <a:latin typeface="Courier New"/>
                <a:cs typeface="Courier New"/>
              </a:rPr>
              <a:t> </a:t>
            </a:r>
          </a:p>
          <a:p>
            <a:pPr marL="114300" indent="0">
              <a:buNone/>
            </a:pPr>
            <a:r>
              <a:rPr lang="en-US" sz="1000" dirty="0">
                <a:latin typeface="Courier New"/>
                <a:cs typeface="Courier New"/>
              </a:rPr>
              <a:t>The Legislature hereby declares that, in order to protect Oklahoma citizens from increased water supply shortages and groundwater depletions by the year 2060 in most of the eighty-two watershed planning basins in the state as described in the 2012 Update of the Oklahoma Comprehensive Water Plan, the public policy of this state is to establish and work toward a goal of consuming no more fresh water in the year 2060 than is consumed statewide in the year 2012, while continuing to grow the population and economy of the state and to achieve this goal through utilizing existing water supplies more efficiently and expanding the use of alternatives such as wastewater, brackish water, and other </a:t>
            </a:r>
            <a:r>
              <a:rPr lang="en-US" sz="1000" dirty="0" err="1">
                <a:latin typeface="Courier New"/>
                <a:cs typeface="Courier New"/>
              </a:rPr>
              <a:t>nonpotable</a:t>
            </a:r>
            <a:r>
              <a:rPr lang="en-US" sz="1000" dirty="0">
                <a:latin typeface="Courier New"/>
                <a:cs typeface="Courier New"/>
              </a:rPr>
              <a:t> supplies.  Provided, however, that nothing in the Water for 2060 Act shall be construed as amending the provisions of law pertaining to rights or permits to use water.</a:t>
            </a:r>
          </a:p>
          <a:p>
            <a:pPr marL="114300" indent="0">
              <a:buNone/>
            </a:pPr>
            <a:r>
              <a:rPr lang="en-US" sz="1000" dirty="0">
                <a:latin typeface="Courier New"/>
                <a:cs typeface="Courier New"/>
              </a:rPr>
              <a:t> </a:t>
            </a:r>
          </a:p>
          <a:p>
            <a:pPr marL="114300" indent="0">
              <a:buNone/>
            </a:pPr>
            <a:r>
              <a:rPr lang="en-US" sz="1000" dirty="0">
                <a:latin typeface="Courier New"/>
                <a:cs typeface="Courier New"/>
              </a:rPr>
              <a:t>SECTION 3.     AMENDATORY     82 O.S. 2011, Section 1088.1, is amended to read as follows:</a:t>
            </a:r>
          </a:p>
          <a:p>
            <a:pPr marL="114300" indent="0">
              <a:buNone/>
            </a:pPr>
            <a:r>
              <a:rPr lang="en-US" sz="1000" dirty="0">
                <a:latin typeface="Courier New"/>
                <a:cs typeface="Courier New"/>
              </a:rPr>
              <a:t> </a:t>
            </a:r>
          </a:p>
          <a:p>
            <a:pPr marL="114300" indent="0">
              <a:buNone/>
            </a:pPr>
            <a:r>
              <a:rPr lang="en-US" sz="1000" dirty="0">
                <a:latin typeface="Courier New"/>
                <a:cs typeface="Courier New"/>
              </a:rPr>
              <a:t>Section 1088.1.  A.  </a:t>
            </a:r>
            <a:r>
              <a:rPr lang="en-US" sz="1000" strike="sngStrike" dirty="0">
                <a:latin typeface="Courier New"/>
                <a:cs typeface="Courier New"/>
              </a:rPr>
              <a:t>This section shall be known and may be cited as</a:t>
            </a:r>
            <a:r>
              <a:rPr lang="en-US" sz="1000" dirty="0">
                <a:latin typeface="Courier New"/>
                <a:cs typeface="Courier New"/>
              </a:rPr>
              <a:t> </a:t>
            </a:r>
            <a:r>
              <a:rPr lang="en-US" sz="1000" u="sng" dirty="0">
                <a:latin typeface="Courier New"/>
                <a:cs typeface="Courier New"/>
              </a:rPr>
              <a:t>There is hereby created</a:t>
            </a:r>
            <a:r>
              <a:rPr lang="en-US" sz="1000" dirty="0">
                <a:latin typeface="Courier New"/>
                <a:cs typeface="Courier New"/>
              </a:rPr>
              <a:t> the "Oklahoma Water Conservation Grant Program </a:t>
            </a:r>
            <a:r>
              <a:rPr lang="en-US" sz="1000" strike="sngStrike" dirty="0">
                <a:latin typeface="Courier New"/>
                <a:cs typeface="Courier New"/>
              </a:rPr>
              <a:t>Act</a:t>
            </a:r>
            <a:r>
              <a:rPr lang="en-US" sz="1000" dirty="0">
                <a:latin typeface="Courier New"/>
                <a:cs typeface="Courier New"/>
              </a:rPr>
              <a:t>".</a:t>
            </a:r>
          </a:p>
          <a:p>
            <a:pPr marL="114300" indent="0">
              <a:buNone/>
            </a:pPr>
            <a:r>
              <a:rPr lang="en-US" sz="1000" dirty="0">
                <a:latin typeface="Courier New"/>
                <a:cs typeface="Courier New"/>
              </a:rPr>
              <a:t> </a:t>
            </a:r>
          </a:p>
          <a:p>
            <a:pPr marL="114300" indent="0">
              <a:buNone/>
            </a:pPr>
            <a:r>
              <a:rPr lang="en-US" sz="1000" dirty="0">
                <a:latin typeface="Courier New"/>
                <a:cs typeface="Courier New"/>
              </a:rPr>
              <a:t>B.  The Oklahoma Water Resources Board shall solicit proposals for and make grants for the establishment of pilot programs which will implement water conservation projects or plans in communities in the state</a:t>
            </a:r>
            <a:r>
              <a:rPr lang="en-US" sz="900" dirty="0" smtClean="0">
                <a:latin typeface="Courier New"/>
                <a:cs typeface="Courier New"/>
              </a:rPr>
              <a:t>.</a:t>
            </a:r>
            <a:endParaRPr lang="en-US" sz="900" dirty="0">
              <a:latin typeface="Courier New"/>
              <a:cs typeface="Courier New"/>
            </a:endParaRPr>
          </a:p>
        </p:txBody>
      </p:sp>
      <p:sp>
        <p:nvSpPr>
          <p:cNvPr id="3" name="Footer Placeholder 2"/>
          <p:cNvSpPr>
            <a:spLocks noGrp="1"/>
          </p:cNvSpPr>
          <p:nvPr>
            <p:ph type="ftr" sz="quarter" idx="11"/>
          </p:nvPr>
        </p:nvSpPr>
        <p:spPr/>
        <p:txBody>
          <a:bodyPr/>
          <a:lstStyle/>
          <a:p>
            <a:r>
              <a:rPr lang="en-US" dirty="0" smtClean="0"/>
              <a:t>OK-SAFE, Inc. - Citizen Training</a:t>
            </a:r>
            <a:endParaRPr lang="en-US" dirty="0"/>
          </a:p>
        </p:txBody>
      </p:sp>
      <p:sp>
        <p:nvSpPr>
          <p:cNvPr id="4" name="Slide Number Placeholder 3"/>
          <p:cNvSpPr>
            <a:spLocks noGrp="1"/>
          </p:cNvSpPr>
          <p:nvPr>
            <p:ph type="sldNum" sz="quarter" idx="12"/>
          </p:nvPr>
        </p:nvSpPr>
        <p:spPr/>
        <p:txBody>
          <a:bodyPr/>
          <a:lstStyle/>
          <a:p>
            <a:fld id="{FA84A37A-AFC2-4A01-80A1-FC20F2C0D5BB}" type="slidenum">
              <a:rPr lang="en-US" smtClean="0"/>
              <a:pPr/>
              <a:t>36</a:t>
            </a:fld>
            <a:endParaRPr lang="en-US"/>
          </a:p>
        </p:txBody>
      </p:sp>
      <p:sp>
        <p:nvSpPr>
          <p:cNvPr id="5" name="Text Placeholder 4"/>
          <p:cNvSpPr>
            <a:spLocks noGrp="1"/>
          </p:cNvSpPr>
          <p:nvPr>
            <p:ph type="body" sz="half" idx="2"/>
          </p:nvPr>
        </p:nvSpPr>
        <p:spPr/>
        <p:txBody>
          <a:bodyPr/>
          <a:lstStyle/>
          <a:p>
            <a:r>
              <a:rPr lang="en-US" dirty="0" smtClean="0"/>
              <a:t>Water for 2060 Act - </a:t>
            </a:r>
          </a:p>
          <a:p>
            <a:r>
              <a:rPr lang="en-US" dirty="0" smtClean="0"/>
              <a:t>“consume no more freshwater by 2060 than consumed in 2012…”</a:t>
            </a:r>
            <a:endParaRPr lang="en-US" dirty="0"/>
          </a:p>
        </p:txBody>
      </p:sp>
      <p:sp>
        <p:nvSpPr>
          <p:cNvPr id="6" name="Title 5"/>
          <p:cNvSpPr>
            <a:spLocks noGrp="1"/>
          </p:cNvSpPr>
          <p:nvPr>
            <p:ph type="title"/>
          </p:nvPr>
        </p:nvSpPr>
        <p:spPr/>
        <p:txBody>
          <a:bodyPr/>
          <a:lstStyle/>
          <a:p>
            <a:r>
              <a:rPr lang="en-US" dirty="0"/>
              <a:t>HB </a:t>
            </a:r>
            <a:r>
              <a:rPr lang="en-US" dirty="0" smtClean="0"/>
              <a:t>3055</a:t>
            </a:r>
            <a:br>
              <a:rPr lang="en-US" dirty="0" smtClean="0"/>
            </a:br>
            <a:r>
              <a:rPr lang="en-US" dirty="0" smtClean="0"/>
              <a:t>Example of new law</a:t>
            </a:r>
            <a:endParaRPr lang="en-US" dirty="0"/>
          </a:p>
        </p:txBody>
      </p:sp>
    </p:spTree>
    <p:extLst>
      <p:ext uri="{BB962C8B-B14F-4D97-AF65-F5344CB8AC3E}">
        <p14:creationId xmlns:p14="http://schemas.microsoft.com/office/powerpoint/2010/main" val="282177995"/>
      </p:ext>
    </p:extLst>
  </p:cSld>
  <p:clrMapOvr>
    <a:masterClrMapping/>
  </p:clrMapOvr>
  <p:timing>
    <p:tnLst>
      <p:par>
        <p:cTn xmlns:p14="http://schemas.microsoft.com/office/powerpoint/2010/mai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p:cNvSpPr>
            <a:spLocks noGrp="1"/>
          </p:cNvSpPr>
          <p:nvPr>
            <p:ph type="body" sz="half" idx="2"/>
          </p:nvPr>
        </p:nvSpPr>
        <p:spPr/>
        <p:txBody>
          <a:bodyPr/>
          <a:lstStyle/>
          <a:p>
            <a:endParaRPr lang="en-US" dirty="0" smtClean="0"/>
          </a:p>
          <a:p>
            <a:r>
              <a:rPr lang="en-US" dirty="0" smtClean="0"/>
              <a:t>Usually Short</a:t>
            </a:r>
          </a:p>
          <a:p>
            <a:endParaRPr lang="en-US" dirty="0"/>
          </a:p>
          <a:p>
            <a:r>
              <a:rPr lang="en-US" dirty="0" smtClean="0"/>
              <a:t>Repeals a section of the Oklahoma statutes, cited</a:t>
            </a:r>
            <a:endParaRPr lang="en-US" dirty="0"/>
          </a:p>
        </p:txBody>
      </p:sp>
      <p:sp>
        <p:nvSpPr>
          <p:cNvPr id="4" name="Title 3"/>
          <p:cNvSpPr>
            <a:spLocks noGrp="1"/>
          </p:cNvSpPr>
          <p:nvPr>
            <p:ph type="title"/>
          </p:nvPr>
        </p:nvSpPr>
        <p:spPr/>
        <p:txBody>
          <a:bodyPr/>
          <a:lstStyle/>
          <a:p>
            <a:r>
              <a:rPr lang="en-US" dirty="0" smtClean="0"/>
              <a:t>HB 1005 Example of a repeal bill</a:t>
            </a:r>
            <a:endParaRPr lang="en-US" dirty="0"/>
          </a:p>
        </p:txBody>
      </p:sp>
      <p:sp>
        <p:nvSpPr>
          <p:cNvPr id="7" name="TextBox 6"/>
          <p:cNvSpPr txBox="1"/>
          <p:nvPr/>
        </p:nvSpPr>
        <p:spPr>
          <a:xfrm>
            <a:off x="4724400" y="1447800"/>
            <a:ext cx="3048000" cy="369332"/>
          </a:xfrm>
          <a:prstGeom prst="rect">
            <a:avLst/>
          </a:prstGeom>
          <a:noFill/>
        </p:spPr>
        <p:txBody>
          <a:bodyPr wrap="square" rtlCol="0">
            <a:spAutoFit/>
          </a:bodyPr>
          <a:lstStyle/>
          <a:p>
            <a:r>
              <a:rPr lang="en-US" dirty="0" smtClean="0"/>
              <a:t>t</a:t>
            </a:r>
            <a:endParaRPr lang="en-US" dirty="0"/>
          </a:p>
        </p:txBody>
      </p:sp>
      <p:sp>
        <p:nvSpPr>
          <p:cNvPr id="8" name="Rectangle 7"/>
          <p:cNvSpPr/>
          <p:nvPr/>
        </p:nvSpPr>
        <p:spPr>
          <a:xfrm>
            <a:off x="3886200" y="475359"/>
            <a:ext cx="4572000" cy="5632310"/>
          </a:xfrm>
          <a:prstGeom prst="rect">
            <a:avLst/>
          </a:prstGeom>
          <a:solidFill>
            <a:schemeClr val="bg1"/>
          </a:solidFill>
          <a:ln>
            <a:solidFill>
              <a:srgbClr val="8D6974"/>
            </a:solidFill>
          </a:ln>
        </p:spPr>
        <p:txBody>
          <a:bodyPr wrap="square">
            <a:spAutoFit/>
          </a:bodyPr>
          <a:lstStyle/>
          <a:p>
            <a:pPr algn="ctr"/>
            <a:endParaRPr lang="en-US" sz="1200" dirty="0" smtClean="0">
              <a:latin typeface="Courier New"/>
              <a:cs typeface="Courier New"/>
            </a:endParaRPr>
          </a:p>
          <a:p>
            <a:pPr algn="ctr"/>
            <a:r>
              <a:rPr lang="en-US" sz="1200" dirty="0" smtClean="0">
                <a:latin typeface="Courier New"/>
                <a:cs typeface="Courier New"/>
              </a:rPr>
              <a:t>STATE </a:t>
            </a:r>
            <a:r>
              <a:rPr lang="en-US" sz="1200" dirty="0">
                <a:latin typeface="Courier New"/>
                <a:cs typeface="Courier New"/>
              </a:rPr>
              <a:t>OF OKLAHOMA</a:t>
            </a:r>
          </a:p>
          <a:p>
            <a:r>
              <a:rPr lang="en-US" sz="1200" dirty="0">
                <a:latin typeface="Courier New"/>
                <a:cs typeface="Courier New"/>
              </a:rPr>
              <a:t> </a:t>
            </a:r>
          </a:p>
          <a:p>
            <a:r>
              <a:rPr lang="en-US" sz="1200" dirty="0">
                <a:latin typeface="Courier New"/>
                <a:cs typeface="Courier New"/>
              </a:rPr>
              <a:t>1st Session of the 54th Legislature (2013)</a:t>
            </a:r>
          </a:p>
          <a:p>
            <a:r>
              <a:rPr lang="en-US" sz="1200" dirty="0">
                <a:latin typeface="Courier New"/>
                <a:cs typeface="Courier New"/>
              </a:rPr>
              <a:t> </a:t>
            </a:r>
          </a:p>
          <a:p>
            <a:endParaRPr lang="en-US" sz="1200" dirty="0" smtClean="0">
              <a:latin typeface="Courier New"/>
              <a:cs typeface="Courier New"/>
            </a:endParaRPr>
          </a:p>
          <a:p>
            <a:r>
              <a:rPr lang="en-US" sz="1200" dirty="0" smtClean="0">
                <a:latin typeface="Courier New"/>
                <a:cs typeface="Courier New"/>
              </a:rPr>
              <a:t>HOUSE </a:t>
            </a:r>
            <a:r>
              <a:rPr lang="en-US" sz="1200" dirty="0">
                <a:latin typeface="Courier New"/>
                <a:cs typeface="Courier New"/>
              </a:rPr>
              <a:t>BILL 1005	By:	Glenn</a:t>
            </a:r>
          </a:p>
          <a:p>
            <a:r>
              <a:rPr lang="en-US" sz="1200" dirty="0">
                <a:latin typeface="Courier New"/>
                <a:cs typeface="Courier New"/>
              </a:rPr>
              <a:t> </a:t>
            </a:r>
            <a:endParaRPr lang="en-US" sz="1200" dirty="0" smtClean="0">
              <a:latin typeface="Courier New"/>
              <a:cs typeface="Courier New"/>
            </a:endParaRPr>
          </a:p>
          <a:p>
            <a:endParaRPr lang="en-US" sz="1200" dirty="0">
              <a:latin typeface="Courier New"/>
              <a:cs typeface="Courier New"/>
            </a:endParaRPr>
          </a:p>
          <a:p>
            <a:endParaRPr lang="en-US" sz="1200" dirty="0">
              <a:latin typeface="Courier New"/>
              <a:cs typeface="Courier New"/>
            </a:endParaRPr>
          </a:p>
          <a:p>
            <a:pPr algn="ctr"/>
            <a:r>
              <a:rPr lang="en-US" sz="1200" u="sng" dirty="0">
                <a:latin typeface="Courier New"/>
                <a:cs typeface="Courier New"/>
              </a:rPr>
              <a:t>AS INTRODUCED</a:t>
            </a:r>
            <a:endParaRPr lang="en-US" sz="1200" dirty="0">
              <a:latin typeface="Courier New"/>
              <a:cs typeface="Courier New"/>
            </a:endParaRPr>
          </a:p>
          <a:p>
            <a:r>
              <a:rPr lang="en-US" sz="1200" dirty="0">
                <a:latin typeface="Courier New"/>
                <a:cs typeface="Courier New"/>
              </a:rPr>
              <a:t> </a:t>
            </a:r>
          </a:p>
          <a:p>
            <a:r>
              <a:rPr lang="en-US" sz="1200" dirty="0">
                <a:latin typeface="Courier New"/>
                <a:cs typeface="Courier New"/>
              </a:rPr>
              <a:t>An Act relating to contracts; repealing 15 O.S. 2011, Sections 598.1, 598.2, 598.3, 598.4, 598.5, 598.6, 598.7, 598.8, 598.9, 598.10 and 598.11, which relate to the Unfair Sales Act; and providing an effective date</a:t>
            </a:r>
            <a:r>
              <a:rPr lang="en-US" sz="1200" dirty="0" smtClean="0">
                <a:latin typeface="Courier New"/>
                <a:cs typeface="Courier New"/>
              </a:rPr>
              <a:t>.</a:t>
            </a:r>
            <a:endParaRPr lang="en-US" sz="1200" dirty="0">
              <a:latin typeface="Courier New"/>
              <a:cs typeface="Courier New"/>
            </a:endParaRPr>
          </a:p>
          <a:p>
            <a:r>
              <a:rPr lang="en-US" sz="1200" dirty="0">
                <a:latin typeface="Courier New"/>
                <a:cs typeface="Courier New"/>
              </a:rPr>
              <a:t> </a:t>
            </a:r>
          </a:p>
          <a:p>
            <a:r>
              <a:rPr lang="en-US" sz="1200" dirty="0">
                <a:latin typeface="Courier New"/>
                <a:cs typeface="Courier New"/>
              </a:rPr>
              <a:t>BE IT ENACTED BY THE PEOPLE OF THE STATE OF OKLAHOMA:</a:t>
            </a:r>
          </a:p>
          <a:p>
            <a:endParaRPr lang="en-US" sz="1200" dirty="0" smtClean="0">
              <a:latin typeface="Courier New"/>
              <a:cs typeface="Courier New"/>
            </a:endParaRPr>
          </a:p>
          <a:p>
            <a:r>
              <a:rPr lang="en-US" sz="1200" dirty="0" smtClean="0">
                <a:latin typeface="Courier New"/>
                <a:cs typeface="Courier New"/>
              </a:rPr>
              <a:t>SECTION </a:t>
            </a:r>
            <a:r>
              <a:rPr lang="en-US" sz="1200" dirty="0">
                <a:latin typeface="Courier New"/>
                <a:cs typeface="Courier New"/>
              </a:rPr>
              <a:t>1.     REPEALER     15 O.S. 2011, Sections 598.1, 598.2, 598.3, 598.4, 598.5, 598.6, 598.7, 598.8, 598.9, 598.10 and 598.11, are hereby repealed.</a:t>
            </a:r>
          </a:p>
          <a:p>
            <a:endParaRPr lang="en-US" sz="1200" dirty="0" smtClean="0">
              <a:latin typeface="Courier New"/>
              <a:cs typeface="Courier New"/>
            </a:endParaRPr>
          </a:p>
          <a:p>
            <a:r>
              <a:rPr lang="en-US" sz="1200" dirty="0" smtClean="0">
                <a:latin typeface="Courier New"/>
                <a:cs typeface="Courier New"/>
              </a:rPr>
              <a:t>SECTION </a:t>
            </a:r>
            <a:r>
              <a:rPr lang="en-US" sz="1200" dirty="0">
                <a:latin typeface="Courier New"/>
                <a:cs typeface="Courier New"/>
              </a:rPr>
              <a:t>2.  This act shall become effective November 1, 2013.</a:t>
            </a:r>
          </a:p>
          <a:p>
            <a:r>
              <a:rPr lang="en-US" sz="1200" dirty="0">
                <a:latin typeface="Courier New"/>
                <a:cs typeface="Courier New"/>
              </a:rPr>
              <a:t> </a:t>
            </a:r>
          </a:p>
          <a:p>
            <a:r>
              <a:rPr lang="en-US" sz="1200" dirty="0"/>
              <a:t> </a:t>
            </a:r>
          </a:p>
        </p:txBody>
      </p:sp>
      <p:sp>
        <p:nvSpPr>
          <p:cNvPr id="6" name="Footer Placeholder 2"/>
          <p:cNvSpPr>
            <a:spLocks noGrp="1"/>
          </p:cNvSpPr>
          <p:nvPr>
            <p:ph type="ftr" sz="quarter" idx="11"/>
          </p:nvPr>
        </p:nvSpPr>
        <p:spPr>
          <a:xfrm>
            <a:off x="3124200" y="6356350"/>
            <a:ext cx="2895600" cy="365125"/>
          </a:xfrm>
        </p:spPr>
        <p:txBody>
          <a:bodyPr/>
          <a:lstStyle/>
          <a:p>
            <a:r>
              <a:rPr lang="en-US" dirty="0" smtClean="0"/>
              <a:t>OK-SAFE, Inc. - Citizen Training</a:t>
            </a:r>
            <a:endParaRPr lang="en-US" dirty="0"/>
          </a:p>
        </p:txBody>
      </p:sp>
    </p:spTree>
    <p:extLst>
      <p:ext uri="{BB962C8B-B14F-4D97-AF65-F5344CB8AC3E}">
        <p14:creationId xmlns:p14="http://schemas.microsoft.com/office/powerpoint/2010/main" val="3611062024"/>
      </p:ext>
    </p:extLst>
  </p:cSld>
  <p:clrMapOvr>
    <a:masterClrMapping/>
  </p:clrMapOvr>
  <p:timing>
    <p:tnLst>
      <p:par>
        <p:cTn xmlns:p14="http://schemas.microsoft.com/office/powerpoint/2010/mai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026" name="Object 2"/>
          <p:cNvGraphicFramePr>
            <a:graphicFrameLocks noGrp="1" noChangeAspect="1"/>
          </p:cNvGraphicFramePr>
          <p:nvPr>
            <p:ph idx="4294967295"/>
            <p:extLst>
              <p:ext uri="{D42A27DB-BD31-4B8C-83A1-F6EECF244321}">
                <p14:modId xmlns:p14="http://schemas.microsoft.com/office/powerpoint/2010/main" val="2823714074"/>
              </p:ext>
            </p:extLst>
          </p:nvPr>
        </p:nvGraphicFramePr>
        <p:xfrm>
          <a:off x="1219200" y="152400"/>
          <a:ext cx="5003800" cy="6477000"/>
        </p:xfrm>
        <a:graphic>
          <a:graphicData uri="http://schemas.openxmlformats.org/presentationml/2006/ole">
            <mc:AlternateContent xmlns:mc="http://schemas.openxmlformats.org/markup-compatibility/2006">
              <mc:Choice xmlns:v="urn:schemas-microsoft-com:vml" Requires="v">
                <p:oleObj spid="_x0000_s143525" name="Acrobat Document" r:id="rId3" imgW="6885000" imgH="8910000" progId="AcroExch.Document.7">
                  <p:embed/>
                </p:oleObj>
              </mc:Choice>
              <mc:Fallback>
                <p:oleObj name="Acrobat Document" r:id="rId3" imgW="6885000" imgH="8910000" progId="AcroExch.Document.7">
                  <p:embed/>
                  <p:pic>
                    <p:nvPicPr>
                      <p:cNvPr id="0" name="Object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219200" y="152400"/>
                        <a:ext cx="5003800" cy="6477000"/>
                      </a:xfrm>
                      <a:prstGeom prst="rect">
                        <a:avLst/>
                      </a:prstGeom>
                      <a:noFill/>
                      <a:ln w="9525">
                        <a:solidFill>
                          <a:srgbClr val="8D6974"/>
                        </a:solidFill>
                        <a:miter lim="800000"/>
                        <a:headEnd/>
                        <a:tailEnd/>
                      </a:ln>
                      <a:extLst/>
                    </p:spPr>
                  </p:pic>
                </p:oleObj>
              </mc:Fallback>
            </mc:AlternateContent>
          </a:graphicData>
        </a:graphic>
      </p:graphicFrame>
      <p:sp>
        <p:nvSpPr>
          <p:cNvPr id="3" name="Oval 2"/>
          <p:cNvSpPr/>
          <p:nvPr/>
        </p:nvSpPr>
        <p:spPr>
          <a:xfrm>
            <a:off x="2514600" y="1600200"/>
            <a:ext cx="990600" cy="838200"/>
          </a:xfrm>
          <a:prstGeom prst="ellipse">
            <a:avLst/>
          </a:prstGeom>
          <a:noFill/>
          <a:ln>
            <a:solidFill>
              <a:srgbClr val="9900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Oval 3"/>
          <p:cNvSpPr/>
          <p:nvPr/>
        </p:nvSpPr>
        <p:spPr>
          <a:xfrm>
            <a:off x="4800600" y="1676400"/>
            <a:ext cx="990600" cy="838200"/>
          </a:xfrm>
          <a:prstGeom prst="ellipse">
            <a:avLst/>
          </a:prstGeom>
          <a:noFill/>
          <a:ln>
            <a:solidFill>
              <a:srgbClr val="9900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p:cNvSpPr txBox="1"/>
          <p:nvPr/>
        </p:nvSpPr>
        <p:spPr>
          <a:xfrm>
            <a:off x="6629400" y="2320528"/>
            <a:ext cx="2209800" cy="4308872"/>
          </a:xfrm>
          <a:prstGeom prst="rect">
            <a:avLst/>
          </a:prstGeom>
          <a:solidFill>
            <a:schemeClr val="bg1"/>
          </a:solidFill>
          <a:ln w="12700" cmpd="sng">
            <a:solidFill>
              <a:schemeClr val="accent5"/>
            </a:solidFill>
          </a:ln>
          <a:effectLst/>
        </p:spPr>
        <p:txBody>
          <a:bodyPr wrap="square" rtlCol="0">
            <a:spAutoFit/>
          </a:bodyPr>
          <a:lstStyle/>
          <a:p>
            <a:endParaRPr lang="en-US" sz="1000" dirty="0" smtClean="0"/>
          </a:p>
          <a:p>
            <a:r>
              <a:rPr lang="en-US" dirty="0" smtClean="0"/>
              <a:t>Checks and Balances:</a:t>
            </a:r>
          </a:p>
          <a:p>
            <a:endParaRPr lang="en-US" sz="1000" dirty="0"/>
          </a:p>
          <a:p>
            <a:pPr marL="285750" indent="-285750">
              <a:buFont typeface="Arial"/>
              <a:buChar char="•"/>
            </a:pPr>
            <a:r>
              <a:rPr lang="en-US" dirty="0"/>
              <a:t>B</a:t>
            </a:r>
            <a:r>
              <a:rPr lang="en-US" dirty="0" smtClean="0"/>
              <a:t>ills must pass through both chambers. </a:t>
            </a:r>
            <a:endParaRPr lang="en-US" dirty="0"/>
          </a:p>
          <a:p>
            <a:endParaRPr lang="en-US" sz="1000" dirty="0" smtClean="0"/>
          </a:p>
          <a:p>
            <a:pPr marL="285750" indent="-285750">
              <a:buFont typeface="Arial"/>
              <a:buChar char="•"/>
            </a:pPr>
            <a:r>
              <a:rPr lang="en-US" dirty="0" smtClean="0"/>
              <a:t>Both chambers must agree (vote) on all wording in each bill before it can be sent to the Governor for signing.</a:t>
            </a:r>
          </a:p>
          <a:p>
            <a:endParaRPr lang="en-US" sz="1000" dirty="0"/>
          </a:p>
        </p:txBody>
      </p:sp>
      <p:sp>
        <p:nvSpPr>
          <p:cNvPr id="6" name="TextBox 5"/>
          <p:cNvSpPr txBox="1"/>
          <p:nvPr/>
        </p:nvSpPr>
        <p:spPr>
          <a:xfrm>
            <a:off x="6629400" y="685800"/>
            <a:ext cx="2286000" cy="1200328"/>
          </a:xfrm>
          <a:prstGeom prst="rect">
            <a:avLst/>
          </a:prstGeom>
          <a:ln/>
        </p:spPr>
        <p:style>
          <a:lnRef idx="2">
            <a:schemeClr val="accent6">
              <a:shade val="50000"/>
            </a:schemeClr>
          </a:lnRef>
          <a:fillRef idx="1">
            <a:schemeClr val="accent6"/>
          </a:fillRef>
          <a:effectRef idx="0">
            <a:schemeClr val="accent6"/>
          </a:effectRef>
          <a:fontRef idx="minor">
            <a:schemeClr val="lt1"/>
          </a:fontRef>
        </p:style>
        <p:txBody>
          <a:bodyPr wrap="square" rtlCol="0">
            <a:spAutoFit/>
          </a:bodyPr>
          <a:lstStyle/>
          <a:p>
            <a:pPr algn="ctr"/>
            <a:r>
              <a:rPr lang="en-US" sz="2400" b="1" dirty="0" smtClean="0">
                <a:solidFill>
                  <a:schemeClr val="bg1"/>
                </a:solidFill>
              </a:rPr>
              <a:t>This is when you make calls!</a:t>
            </a:r>
            <a:endParaRPr lang="en-US" sz="2400" b="1" dirty="0">
              <a:solidFill>
                <a:schemeClr val="bg1"/>
              </a:solidFill>
            </a:endParaRPr>
          </a:p>
        </p:txBody>
      </p:sp>
      <p:cxnSp>
        <p:nvCxnSpPr>
          <p:cNvPr id="8" name="Straight Arrow Connector 7"/>
          <p:cNvCxnSpPr>
            <a:endCxn id="4" idx="7"/>
          </p:cNvCxnSpPr>
          <p:nvPr/>
        </p:nvCxnSpPr>
        <p:spPr>
          <a:xfrm flipH="1">
            <a:off x="5646130" y="990600"/>
            <a:ext cx="983270" cy="808552"/>
          </a:xfrm>
          <a:prstGeom prst="straightConnector1">
            <a:avLst/>
          </a:prstGeom>
          <a:ln>
            <a:solidFill>
              <a:schemeClr val="accent6"/>
            </a:solidFill>
            <a:tailEnd type="arrow"/>
          </a:ln>
        </p:spPr>
        <p:style>
          <a:lnRef idx="1">
            <a:schemeClr val="accent1"/>
          </a:lnRef>
          <a:fillRef idx="0">
            <a:schemeClr val="accent1"/>
          </a:fillRef>
          <a:effectRef idx="0">
            <a:schemeClr val="accent1"/>
          </a:effectRef>
          <a:fontRef idx="minor">
            <a:schemeClr val="tx1"/>
          </a:fontRef>
        </p:style>
      </p:cxnSp>
      <p:cxnSp>
        <p:nvCxnSpPr>
          <p:cNvPr id="9" name="Straight Arrow Connector 8"/>
          <p:cNvCxnSpPr>
            <a:endCxn id="3" idx="7"/>
          </p:cNvCxnSpPr>
          <p:nvPr/>
        </p:nvCxnSpPr>
        <p:spPr>
          <a:xfrm flipH="1">
            <a:off x="3360130" y="990600"/>
            <a:ext cx="3269270" cy="732352"/>
          </a:xfrm>
          <a:prstGeom prst="straightConnector1">
            <a:avLst/>
          </a:prstGeom>
          <a:ln>
            <a:solidFill>
              <a:srgbClr val="8D6974"/>
            </a:solidFill>
            <a:tailEnd type="arrow"/>
          </a:ln>
        </p:spPr>
        <p:style>
          <a:lnRef idx="1">
            <a:schemeClr val="accent1"/>
          </a:lnRef>
          <a:fillRef idx="0">
            <a:schemeClr val="accent1"/>
          </a:fillRef>
          <a:effectRef idx="0">
            <a:schemeClr val="accent1"/>
          </a:effectRef>
          <a:fontRef idx="minor">
            <a:schemeClr val="tx1"/>
          </a:fontRef>
        </p:style>
      </p:cxnSp>
      <p:cxnSp>
        <p:nvCxnSpPr>
          <p:cNvPr id="10" name="Straight Arrow Connector 9"/>
          <p:cNvCxnSpPr>
            <a:endCxn id="11" idx="6"/>
          </p:cNvCxnSpPr>
          <p:nvPr/>
        </p:nvCxnSpPr>
        <p:spPr>
          <a:xfrm flipH="1">
            <a:off x="2819400" y="990600"/>
            <a:ext cx="3810000" cy="38100"/>
          </a:xfrm>
          <a:prstGeom prst="straightConnector1">
            <a:avLst/>
          </a:prstGeom>
          <a:ln>
            <a:solidFill>
              <a:srgbClr val="8D6974"/>
            </a:solidFill>
            <a:tailEnd type="arrow"/>
          </a:ln>
        </p:spPr>
        <p:style>
          <a:lnRef idx="1">
            <a:schemeClr val="accent1"/>
          </a:lnRef>
          <a:fillRef idx="0">
            <a:schemeClr val="accent1"/>
          </a:fillRef>
          <a:effectRef idx="0">
            <a:schemeClr val="accent1"/>
          </a:effectRef>
          <a:fontRef idx="minor">
            <a:schemeClr val="tx1"/>
          </a:fontRef>
        </p:style>
      </p:cxnSp>
      <p:sp>
        <p:nvSpPr>
          <p:cNvPr id="11" name="Oval 10"/>
          <p:cNvSpPr/>
          <p:nvPr/>
        </p:nvSpPr>
        <p:spPr>
          <a:xfrm>
            <a:off x="1828800" y="609600"/>
            <a:ext cx="990600" cy="838200"/>
          </a:xfrm>
          <a:prstGeom prst="ellipse">
            <a:avLst/>
          </a:prstGeom>
          <a:noFill/>
          <a:ln>
            <a:solidFill>
              <a:srgbClr val="9900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Footer Placeholder 2"/>
          <p:cNvSpPr>
            <a:spLocks noGrp="1"/>
          </p:cNvSpPr>
          <p:nvPr>
            <p:ph type="ftr" sz="quarter" idx="11"/>
          </p:nvPr>
        </p:nvSpPr>
        <p:spPr>
          <a:xfrm>
            <a:off x="3124200" y="6356350"/>
            <a:ext cx="2895600" cy="365125"/>
          </a:xfrm>
        </p:spPr>
        <p:txBody>
          <a:bodyPr/>
          <a:lstStyle/>
          <a:p>
            <a:r>
              <a:rPr lang="en-US" dirty="0" smtClean="0"/>
              <a:t>OK-SAFE, Inc. - Citizen Training</a:t>
            </a:r>
            <a:endParaRPr lang="en-US" dirty="0"/>
          </a:p>
        </p:txBody>
      </p:sp>
    </p:spTree>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1"/>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6"/>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8"/>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9"/>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6" grpId="0" animBg="1"/>
      <p:bldP spid="11"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4294967295"/>
            <p:extLst>
              <p:ext uri="{D42A27DB-BD31-4B8C-83A1-F6EECF244321}">
                <p14:modId xmlns:p14="http://schemas.microsoft.com/office/powerpoint/2010/main" val="1040520833"/>
              </p:ext>
            </p:extLst>
          </p:nvPr>
        </p:nvGraphicFramePr>
        <p:xfrm>
          <a:off x="762000" y="381000"/>
          <a:ext cx="7772400" cy="585311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6" name="Rounded Rectangle 5"/>
          <p:cNvSpPr/>
          <p:nvPr/>
        </p:nvSpPr>
        <p:spPr>
          <a:xfrm>
            <a:off x="5715000" y="4267200"/>
            <a:ext cx="2895600" cy="1524000"/>
          </a:xfrm>
          <a:prstGeom prst="roundRect">
            <a:avLst/>
          </a:prstGeom>
          <a:ln/>
        </p:spPr>
        <p:style>
          <a:lnRef idx="0">
            <a:schemeClr val="accent5"/>
          </a:lnRef>
          <a:fillRef idx="3">
            <a:schemeClr val="accent5"/>
          </a:fillRef>
          <a:effectRef idx="3">
            <a:schemeClr val="accent5"/>
          </a:effectRef>
          <a:fontRef idx="minor">
            <a:schemeClr val="lt1"/>
          </a:fontRef>
        </p:style>
        <p:txBody>
          <a:bodyPr rtlCol="0" anchor="ctr"/>
          <a:lstStyle/>
          <a:p>
            <a:pPr algn="ctr"/>
            <a:r>
              <a:rPr lang="en-US" sz="2400" dirty="0" smtClean="0">
                <a:solidFill>
                  <a:srgbClr val="FFFFFF"/>
                </a:solidFill>
              </a:rPr>
              <a:t>Bill is Sent to </a:t>
            </a:r>
          </a:p>
          <a:p>
            <a:pPr algn="ctr"/>
            <a:r>
              <a:rPr lang="en-US" sz="2400" dirty="0" smtClean="0">
                <a:solidFill>
                  <a:srgbClr val="FFFFFF"/>
                </a:solidFill>
              </a:rPr>
              <a:t>Floor for Vote</a:t>
            </a:r>
            <a:endParaRPr lang="en-US" sz="2400" dirty="0">
              <a:solidFill>
                <a:srgbClr val="FFFFFF"/>
              </a:solidFill>
            </a:endParaRPr>
          </a:p>
        </p:txBody>
      </p:sp>
      <p:sp>
        <p:nvSpPr>
          <p:cNvPr id="7" name="Rounded Rectangle 6"/>
          <p:cNvSpPr/>
          <p:nvPr/>
        </p:nvSpPr>
        <p:spPr>
          <a:xfrm>
            <a:off x="762000" y="4800600"/>
            <a:ext cx="1066800" cy="533400"/>
          </a:xfrm>
          <a:prstGeom prst="roundRect">
            <a:avLst/>
          </a:prstGeom>
          <a:ln/>
        </p:spPr>
        <p:style>
          <a:lnRef idx="0">
            <a:schemeClr val="accent5"/>
          </a:lnRef>
          <a:fillRef idx="3">
            <a:schemeClr val="accent5"/>
          </a:fillRef>
          <a:effectRef idx="3">
            <a:schemeClr val="accent5"/>
          </a:effectRef>
          <a:fontRef idx="minor">
            <a:schemeClr val="lt1"/>
          </a:fontRef>
        </p:style>
        <p:txBody>
          <a:bodyPr rtlCol="0" anchor="ctr"/>
          <a:lstStyle/>
          <a:p>
            <a:pPr algn="ctr"/>
            <a:r>
              <a:rPr lang="en-US" dirty="0" smtClean="0">
                <a:solidFill>
                  <a:srgbClr val="FFFFFF"/>
                </a:solidFill>
              </a:rPr>
              <a:t>Votes:</a:t>
            </a:r>
            <a:endParaRPr lang="en-US" dirty="0">
              <a:solidFill>
                <a:srgbClr val="FFFFFF"/>
              </a:solidFill>
            </a:endParaRPr>
          </a:p>
        </p:txBody>
      </p:sp>
      <p:sp>
        <p:nvSpPr>
          <p:cNvPr id="10" name="Rounded Rectangle 9"/>
          <p:cNvSpPr/>
          <p:nvPr/>
        </p:nvSpPr>
        <p:spPr>
          <a:xfrm>
            <a:off x="1828800" y="4114800"/>
            <a:ext cx="1752600" cy="2286000"/>
          </a:xfrm>
          <a:prstGeom prst="roundRect">
            <a:avLst/>
          </a:prstGeom>
          <a:ln/>
        </p:spPr>
        <p:style>
          <a:lnRef idx="0">
            <a:schemeClr val="accent5"/>
          </a:lnRef>
          <a:fillRef idx="3">
            <a:schemeClr val="accent5"/>
          </a:fillRef>
          <a:effectRef idx="3">
            <a:schemeClr val="accent5"/>
          </a:effectRef>
          <a:fontRef idx="minor">
            <a:schemeClr val="lt1"/>
          </a:fontRef>
        </p:style>
        <p:txBody>
          <a:bodyPr rtlCol="0" anchor="t"/>
          <a:lstStyle/>
          <a:p>
            <a:pPr>
              <a:buFont typeface="Arial" pitchFamily="34" charset="0"/>
              <a:buChar char="•"/>
            </a:pPr>
            <a:r>
              <a:rPr lang="en-US" dirty="0" smtClean="0">
                <a:solidFill>
                  <a:schemeClr val="bg1"/>
                </a:solidFill>
              </a:rPr>
              <a:t>Do Pass</a:t>
            </a:r>
          </a:p>
          <a:p>
            <a:pPr>
              <a:buFont typeface="Arial" pitchFamily="34" charset="0"/>
              <a:buChar char="•"/>
            </a:pPr>
            <a:r>
              <a:rPr lang="en-US" dirty="0" smtClean="0">
                <a:solidFill>
                  <a:schemeClr val="bg1"/>
                </a:solidFill>
              </a:rPr>
              <a:t>Do Pass w/amendment</a:t>
            </a:r>
          </a:p>
          <a:p>
            <a:pPr>
              <a:buFont typeface="Arial" pitchFamily="34" charset="0"/>
              <a:buChar char="•"/>
            </a:pPr>
            <a:r>
              <a:rPr lang="en-US" dirty="0" smtClean="0">
                <a:solidFill>
                  <a:schemeClr val="bg1"/>
                </a:solidFill>
              </a:rPr>
              <a:t>Do Pass w/committee substitute</a:t>
            </a:r>
          </a:p>
          <a:p>
            <a:pPr>
              <a:buFont typeface="Arial" pitchFamily="34" charset="0"/>
              <a:buChar char="•"/>
            </a:pPr>
            <a:r>
              <a:rPr lang="en-US" dirty="0" smtClean="0">
                <a:solidFill>
                  <a:schemeClr val="bg1"/>
                </a:solidFill>
              </a:rPr>
              <a:t>Do Not Pass</a:t>
            </a:r>
          </a:p>
        </p:txBody>
      </p:sp>
      <p:sp>
        <p:nvSpPr>
          <p:cNvPr id="16" name="Rounded Rectangle 15"/>
          <p:cNvSpPr/>
          <p:nvPr/>
        </p:nvSpPr>
        <p:spPr>
          <a:xfrm>
            <a:off x="4191000" y="5791200"/>
            <a:ext cx="990600" cy="533400"/>
          </a:xfrm>
          <a:prstGeom prst="roundRect">
            <a:avLst/>
          </a:prstGeom>
          <a:ln/>
        </p:spPr>
        <p:style>
          <a:lnRef idx="0">
            <a:schemeClr val="accent5"/>
          </a:lnRef>
          <a:fillRef idx="3">
            <a:schemeClr val="accent5"/>
          </a:fillRef>
          <a:effectRef idx="3">
            <a:schemeClr val="accent5"/>
          </a:effectRef>
          <a:fontRef idx="minor">
            <a:schemeClr val="lt1"/>
          </a:fontRef>
        </p:style>
        <p:txBody>
          <a:bodyPr rtlCol="0" anchor="ctr"/>
          <a:lstStyle/>
          <a:p>
            <a:pPr algn="ctr"/>
            <a:r>
              <a:rPr lang="en-US" dirty="0" smtClean="0">
                <a:solidFill>
                  <a:schemeClr val="bg1"/>
                </a:solidFill>
              </a:rPr>
              <a:t>Stop</a:t>
            </a:r>
            <a:endParaRPr lang="en-US" dirty="0">
              <a:solidFill>
                <a:schemeClr val="bg1"/>
              </a:solidFill>
            </a:endParaRPr>
          </a:p>
        </p:txBody>
      </p:sp>
      <p:cxnSp>
        <p:nvCxnSpPr>
          <p:cNvPr id="18" name="Straight Arrow Connector 17"/>
          <p:cNvCxnSpPr/>
          <p:nvPr/>
        </p:nvCxnSpPr>
        <p:spPr>
          <a:xfrm>
            <a:off x="3779518" y="4953000"/>
            <a:ext cx="1935482" cy="0"/>
          </a:xfrm>
          <a:prstGeom prst="straightConnector1">
            <a:avLst/>
          </a:prstGeom>
          <a:ln>
            <a:solidFill>
              <a:schemeClr val="accent1"/>
            </a:solidFill>
            <a:tailEnd type="arrow"/>
          </a:ln>
        </p:spPr>
        <p:style>
          <a:lnRef idx="1">
            <a:schemeClr val="accent1"/>
          </a:lnRef>
          <a:fillRef idx="0">
            <a:schemeClr val="accent1"/>
          </a:fillRef>
          <a:effectRef idx="0">
            <a:schemeClr val="accent1"/>
          </a:effectRef>
          <a:fontRef idx="minor">
            <a:schemeClr val="tx1"/>
          </a:fontRef>
        </p:style>
      </p:cxnSp>
      <p:sp>
        <p:nvSpPr>
          <p:cNvPr id="21" name="Right Brace 20"/>
          <p:cNvSpPr/>
          <p:nvPr/>
        </p:nvSpPr>
        <p:spPr>
          <a:xfrm>
            <a:off x="3657600" y="4343400"/>
            <a:ext cx="121918" cy="1524000"/>
          </a:xfrm>
          <a:prstGeom prst="rightBrace">
            <a:avLst/>
          </a:prstGeom>
          <a:ln w="12700">
            <a:solidFill>
              <a:srgbClr val="6F6F74"/>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cxnSp>
        <p:nvCxnSpPr>
          <p:cNvPr id="32" name="Elbow Connector 31"/>
          <p:cNvCxnSpPr/>
          <p:nvPr/>
        </p:nvCxnSpPr>
        <p:spPr>
          <a:xfrm rot="5400000">
            <a:off x="571500" y="4229100"/>
            <a:ext cx="838200" cy="304800"/>
          </a:xfrm>
          <a:prstGeom prst="bentConnector3">
            <a:avLst>
              <a:gd name="adj1" fmla="val 50000"/>
            </a:avLst>
          </a:prstGeom>
          <a:ln>
            <a:solidFill>
              <a:srgbClr val="6F6F74"/>
            </a:solidFill>
            <a:tailEnd type="arrow"/>
          </a:ln>
          <a:effectLst/>
        </p:spPr>
        <p:style>
          <a:lnRef idx="1">
            <a:schemeClr val="accent1"/>
          </a:lnRef>
          <a:fillRef idx="0">
            <a:schemeClr val="accent1"/>
          </a:fillRef>
          <a:effectRef idx="0">
            <a:schemeClr val="accent1"/>
          </a:effectRef>
          <a:fontRef idx="minor">
            <a:schemeClr val="tx1"/>
          </a:fontRef>
        </p:style>
      </p:cxnSp>
      <p:sp>
        <p:nvSpPr>
          <p:cNvPr id="51" name="TextBox 50"/>
          <p:cNvSpPr txBox="1"/>
          <p:nvPr/>
        </p:nvSpPr>
        <p:spPr>
          <a:xfrm>
            <a:off x="5791200" y="1531203"/>
            <a:ext cx="3124200" cy="830997"/>
          </a:xfrm>
          <a:prstGeom prst="rect">
            <a:avLst/>
          </a:prstGeom>
          <a:ln/>
        </p:spPr>
        <p:style>
          <a:lnRef idx="0">
            <a:schemeClr val="accent6"/>
          </a:lnRef>
          <a:fillRef idx="3">
            <a:schemeClr val="accent6"/>
          </a:fillRef>
          <a:effectRef idx="3">
            <a:schemeClr val="accent6"/>
          </a:effectRef>
          <a:fontRef idx="minor">
            <a:schemeClr val="lt1"/>
          </a:fontRef>
        </p:style>
        <p:txBody>
          <a:bodyPr wrap="square" rtlCol="0">
            <a:spAutoFit/>
          </a:bodyPr>
          <a:lstStyle/>
          <a:p>
            <a:pPr algn="ctr"/>
            <a:r>
              <a:rPr lang="en-US" sz="2400" b="1" dirty="0" smtClean="0">
                <a:solidFill>
                  <a:schemeClr val="bg1"/>
                </a:solidFill>
              </a:rPr>
              <a:t>This is when to make calls!</a:t>
            </a:r>
            <a:endParaRPr lang="en-US" sz="2400" b="1" dirty="0">
              <a:solidFill>
                <a:schemeClr val="bg1"/>
              </a:solidFill>
            </a:endParaRPr>
          </a:p>
        </p:txBody>
      </p:sp>
      <p:cxnSp>
        <p:nvCxnSpPr>
          <p:cNvPr id="52" name="Straight Arrow Connector 51"/>
          <p:cNvCxnSpPr/>
          <p:nvPr/>
        </p:nvCxnSpPr>
        <p:spPr>
          <a:xfrm flipH="1">
            <a:off x="7924800" y="2362200"/>
            <a:ext cx="152400" cy="533400"/>
          </a:xfrm>
          <a:prstGeom prst="straightConnector1">
            <a:avLst/>
          </a:prstGeom>
          <a:ln>
            <a:solidFill>
              <a:srgbClr val="800000"/>
            </a:solidFill>
            <a:tailEnd type="arrow"/>
          </a:ln>
        </p:spPr>
        <p:style>
          <a:lnRef idx="1">
            <a:schemeClr val="accent1"/>
          </a:lnRef>
          <a:fillRef idx="0">
            <a:schemeClr val="accent1"/>
          </a:fillRef>
          <a:effectRef idx="0">
            <a:schemeClr val="accent1"/>
          </a:effectRef>
          <a:fontRef idx="minor">
            <a:schemeClr val="tx1"/>
          </a:fontRef>
        </p:style>
      </p:cxnSp>
      <p:sp>
        <p:nvSpPr>
          <p:cNvPr id="14" name="Footer Placeholder 2"/>
          <p:cNvSpPr>
            <a:spLocks noGrp="1"/>
          </p:cNvSpPr>
          <p:nvPr>
            <p:ph type="ftr" sz="quarter" idx="11"/>
          </p:nvPr>
        </p:nvSpPr>
        <p:spPr>
          <a:xfrm>
            <a:off x="3124200" y="6356350"/>
            <a:ext cx="2895600" cy="365125"/>
          </a:xfrm>
        </p:spPr>
        <p:txBody>
          <a:bodyPr/>
          <a:lstStyle/>
          <a:p>
            <a:r>
              <a:rPr lang="en-US" dirty="0" smtClean="0"/>
              <a:t>OK-SAFE, Inc. - Citizen Training</a:t>
            </a:r>
            <a:endParaRPr lang="en-US" dirty="0"/>
          </a:p>
        </p:txBody>
      </p:sp>
      <p:cxnSp>
        <p:nvCxnSpPr>
          <p:cNvPr id="3" name="Straight Arrow Connector 2"/>
          <p:cNvCxnSpPr/>
          <p:nvPr/>
        </p:nvCxnSpPr>
        <p:spPr>
          <a:xfrm>
            <a:off x="3657600" y="6019800"/>
            <a:ext cx="457200" cy="0"/>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274223919"/>
      </p:ext>
    </p:extLst>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51"/>
                                        </p:tgtEl>
                                        <p:attrNameLst>
                                          <p:attrName>style.visibility</p:attrName>
                                        </p:attrNameLst>
                                      </p:cBhvr>
                                      <p:to>
                                        <p:strVal val="visible"/>
                                      </p:to>
                                    </p:set>
                                    <p:anim calcmode="lin" valueType="num">
                                      <p:cBhvr additive="base">
                                        <p:cTn id="7" dur="500" fill="hold"/>
                                        <p:tgtEl>
                                          <p:spTgt spid="51"/>
                                        </p:tgtEl>
                                        <p:attrNameLst>
                                          <p:attrName>ppt_x</p:attrName>
                                        </p:attrNameLst>
                                      </p:cBhvr>
                                      <p:tavLst>
                                        <p:tav tm="0">
                                          <p:val>
                                            <p:strVal val="1+#ppt_w/2"/>
                                          </p:val>
                                        </p:tav>
                                        <p:tav tm="100000">
                                          <p:val>
                                            <p:strVal val="#ppt_x"/>
                                          </p:val>
                                        </p:tav>
                                      </p:tavLst>
                                    </p:anim>
                                    <p:anim calcmode="lin" valueType="num">
                                      <p:cBhvr additive="base">
                                        <p:cTn id="8" dur="500" fill="hold"/>
                                        <p:tgtEl>
                                          <p:spTgt spid="51"/>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stCondLst>
                                    <p:cond delay="0"/>
                                  </p:stCondLst>
                                  <p:childTnLst>
                                    <p:set>
                                      <p:cBhvr>
                                        <p:cTn id="10" dur="1" fill="hold">
                                          <p:stCondLst>
                                            <p:cond delay="0"/>
                                          </p:stCondLst>
                                        </p:cTn>
                                        <p:tgtEl>
                                          <p:spTgt spid="52"/>
                                        </p:tgtEl>
                                        <p:attrNameLst>
                                          <p:attrName>style.visibility</p:attrName>
                                        </p:attrNameLst>
                                      </p:cBhvr>
                                      <p:to>
                                        <p:strVal val="visible"/>
                                      </p:to>
                                    </p:set>
                                    <p:anim calcmode="lin" valueType="num">
                                      <p:cBhvr additive="base">
                                        <p:cTn id="11" dur="500" fill="hold"/>
                                        <p:tgtEl>
                                          <p:spTgt spid="52"/>
                                        </p:tgtEl>
                                        <p:attrNameLst>
                                          <p:attrName>ppt_x</p:attrName>
                                        </p:attrNameLst>
                                      </p:cBhvr>
                                      <p:tavLst>
                                        <p:tav tm="0">
                                          <p:val>
                                            <p:strVal val="1+#ppt_w/2"/>
                                          </p:val>
                                        </p:tav>
                                        <p:tav tm="100000">
                                          <p:val>
                                            <p:strVal val="#ppt_x"/>
                                          </p:val>
                                        </p:tav>
                                      </p:tavLst>
                                    </p:anim>
                                    <p:anim calcmode="lin" valueType="num">
                                      <p:cBhvr additive="base">
                                        <p:cTn id="12" dur="500" fill="hold"/>
                                        <p:tgtEl>
                                          <p:spTgt spid="5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886200" y="685800"/>
            <a:ext cx="4572000" cy="5257800"/>
          </a:xfrm>
          <a:ln>
            <a:noFill/>
          </a:ln>
        </p:spPr>
        <p:txBody>
          <a:bodyPr>
            <a:normAutofit fontScale="92500" lnSpcReduction="10000"/>
          </a:bodyPr>
          <a:lstStyle/>
          <a:p>
            <a:pPr marL="0" indent="0">
              <a:buNone/>
            </a:pPr>
            <a:endParaRPr lang="en-US" sz="1000" dirty="0" smtClean="0"/>
          </a:p>
          <a:p>
            <a:pPr marL="514350" indent="-514350">
              <a:buFont typeface="+mj-lt"/>
              <a:buAutoNum type="arabicPeriod"/>
            </a:pPr>
            <a:r>
              <a:rPr lang="en-US" sz="2600" dirty="0" smtClean="0"/>
              <a:t>Principle: </a:t>
            </a:r>
            <a:r>
              <a:rPr lang="en-US" sz="2600" dirty="0"/>
              <a:t>The purpose of law is the </a:t>
            </a:r>
            <a:r>
              <a:rPr lang="en-US" sz="2600" dirty="0" smtClean="0"/>
              <a:t>defense of </a:t>
            </a:r>
            <a:r>
              <a:rPr lang="en-US" sz="2600" dirty="0"/>
              <a:t>life, liberty and property</a:t>
            </a:r>
          </a:p>
          <a:p>
            <a:pPr marL="0" indent="0">
              <a:buNone/>
            </a:pPr>
            <a:endParaRPr lang="en-US" sz="1100" dirty="0" smtClean="0"/>
          </a:p>
          <a:p>
            <a:pPr marL="514350" indent="-514350">
              <a:buFont typeface="+mj-lt"/>
              <a:buAutoNum type="arabicPeriod"/>
            </a:pPr>
            <a:r>
              <a:rPr lang="en-US" sz="2600" dirty="0" smtClean="0"/>
              <a:t>Bills amend, create, or repeal law</a:t>
            </a:r>
          </a:p>
          <a:p>
            <a:pPr marL="0" indent="0">
              <a:buNone/>
            </a:pPr>
            <a:endParaRPr lang="en-US" sz="1100" dirty="0" smtClean="0"/>
          </a:p>
          <a:p>
            <a:pPr marL="514350" indent="-514350">
              <a:buFont typeface="+mj-lt"/>
              <a:buAutoNum type="arabicPeriod"/>
            </a:pPr>
            <a:r>
              <a:rPr lang="en-US" sz="2600" dirty="0" smtClean="0"/>
              <a:t>All bills are assigned to a committee; follow legislative process</a:t>
            </a:r>
          </a:p>
          <a:p>
            <a:pPr marL="0" indent="0">
              <a:buNone/>
            </a:pPr>
            <a:endParaRPr lang="en-US" sz="1100" dirty="0" smtClean="0"/>
          </a:p>
          <a:p>
            <a:pPr marL="514350" indent="-514350">
              <a:buFont typeface="+mj-lt"/>
              <a:buAutoNum type="arabicPeriod"/>
            </a:pPr>
            <a:r>
              <a:rPr lang="en-US" sz="2600" dirty="0" smtClean="0"/>
              <a:t>Committee chair controls legislation</a:t>
            </a:r>
          </a:p>
          <a:p>
            <a:pPr marL="0" indent="0">
              <a:buNone/>
            </a:pPr>
            <a:endParaRPr lang="en-US" sz="1100" dirty="0" smtClean="0"/>
          </a:p>
          <a:p>
            <a:pPr marL="514350" indent="-514350">
              <a:buFont typeface="+mj-lt"/>
              <a:buAutoNum type="arabicPeriod"/>
            </a:pPr>
            <a:r>
              <a:rPr lang="en-US" sz="2600" dirty="0"/>
              <a:t>Make </a:t>
            </a:r>
            <a:r>
              <a:rPr lang="en-US" sz="2600" dirty="0" err="1"/>
              <a:t>oscn.net</a:t>
            </a:r>
            <a:r>
              <a:rPr lang="en-US" sz="2600" dirty="0"/>
              <a:t> your home page</a:t>
            </a:r>
          </a:p>
          <a:p>
            <a:pPr marL="514350" indent="-514350">
              <a:buFont typeface="+mj-lt"/>
              <a:buAutoNum type="arabicPeriod"/>
            </a:pPr>
            <a:endParaRPr lang="en-US" sz="2800" dirty="0" smtClean="0"/>
          </a:p>
        </p:txBody>
      </p:sp>
      <p:sp>
        <p:nvSpPr>
          <p:cNvPr id="8194" name="Rectangle 4"/>
          <p:cNvSpPr>
            <a:spLocks noGrp="1" noChangeArrowheads="1"/>
          </p:cNvSpPr>
          <p:nvPr>
            <p:ph type="title"/>
          </p:nvPr>
        </p:nvSpPr>
        <p:spPr/>
        <p:txBody>
          <a:bodyPr/>
          <a:lstStyle/>
          <a:p>
            <a:pPr eaLnBrk="1" hangingPunct="1"/>
            <a:r>
              <a:rPr lang="en-US" dirty="0" smtClean="0"/>
              <a:t>        Review…</a:t>
            </a:r>
          </a:p>
        </p:txBody>
      </p:sp>
      <p:pic>
        <p:nvPicPr>
          <p:cNvPr id="5" name="Picture 4" descr="checkmark.jp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43001" y="3042557"/>
            <a:ext cx="1600199" cy="1658271"/>
          </a:xfrm>
          <a:prstGeom prst="rect">
            <a:avLst/>
          </a:prstGeom>
        </p:spPr>
      </p:pic>
      <p:sp>
        <p:nvSpPr>
          <p:cNvPr id="6" name="Footer Placeholder 2"/>
          <p:cNvSpPr>
            <a:spLocks noGrp="1"/>
          </p:cNvSpPr>
          <p:nvPr>
            <p:ph type="ftr" sz="quarter" idx="11"/>
          </p:nvPr>
        </p:nvSpPr>
        <p:spPr>
          <a:xfrm>
            <a:off x="3124200" y="6356350"/>
            <a:ext cx="2895600" cy="365125"/>
          </a:xfrm>
        </p:spPr>
        <p:txBody>
          <a:bodyPr/>
          <a:lstStyle/>
          <a:p>
            <a:r>
              <a:rPr lang="en-US" dirty="0" smtClean="0"/>
              <a:t>OK-SAFE, Inc. - Citizen Training</a:t>
            </a:r>
            <a:endParaRPr lang="en-US" dirty="0"/>
          </a:p>
        </p:txBody>
      </p:sp>
    </p:spTree>
    <p:extLst>
      <p:ext uri="{BB962C8B-B14F-4D97-AF65-F5344CB8AC3E}">
        <p14:creationId xmlns:p14="http://schemas.microsoft.com/office/powerpoint/2010/main" val="319577587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xmlns:p14="http://schemas.microsoft.com/office/powerpoint/2010/main" spd="slow"/>
    </mc:Fallback>
  </mc:AlternateContent>
  <p:timing>
    <p:tnLst>
      <p:par>
        <p:cTn xmlns:p14="http://schemas.microsoft.com/office/powerpoint/2010/mai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ubtitle 4"/>
          <p:cNvSpPr>
            <a:spLocks noGrp="1"/>
          </p:cNvSpPr>
          <p:nvPr>
            <p:ph idx="1"/>
          </p:nvPr>
        </p:nvSpPr>
        <p:spPr/>
        <p:txBody>
          <a:bodyPr>
            <a:normAutofit/>
          </a:bodyPr>
          <a:lstStyle/>
          <a:p>
            <a:pPr marL="0" indent="0" algn="l">
              <a:buNone/>
            </a:pPr>
            <a:endParaRPr lang="en-US" sz="1000" dirty="0" smtClean="0"/>
          </a:p>
          <a:p>
            <a:pPr marL="514350" indent="-514350" algn="l">
              <a:buFont typeface="+mj-lt"/>
              <a:buAutoNum type="arabicPeriod"/>
            </a:pPr>
            <a:r>
              <a:rPr lang="en-US" sz="2400" dirty="0" smtClean="0"/>
              <a:t>It is easier to advocate for or against a bill before it gets to the Floor for a vote </a:t>
            </a:r>
          </a:p>
          <a:p>
            <a:pPr marL="0" indent="0" algn="l">
              <a:buNone/>
            </a:pPr>
            <a:endParaRPr lang="en-US" sz="1000" dirty="0" smtClean="0"/>
          </a:p>
          <a:p>
            <a:pPr marL="514350" indent="-514350" algn="l">
              <a:buFont typeface="+mj-lt"/>
              <a:buAutoNum type="arabicPeriod"/>
            </a:pPr>
            <a:r>
              <a:rPr lang="en-US" sz="2400" dirty="0" smtClean="0"/>
              <a:t>Make “group lists” of Committee Members’ emails</a:t>
            </a:r>
          </a:p>
          <a:p>
            <a:pPr marL="0" indent="0" algn="l">
              <a:buNone/>
            </a:pPr>
            <a:endParaRPr lang="en-US" sz="1000" dirty="0" smtClean="0"/>
          </a:p>
          <a:p>
            <a:pPr marL="514350" indent="-514350" algn="l">
              <a:buFont typeface="+mj-lt"/>
              <a:buAutoNum type="arabicPeriod"/>
            </a:pPr>
            <a:r>
              <a:rPr lang="en-US" sz="2400" dirty="0" smtClean="0"/>
              <a:t>Call/email those Committee Members when the bill is in Committee</a:t>
            </a:r>
          </a:p>
        </p:txBody>
      </p:sp>
      <p:sp>
        <p:nvSpPr>
          <p:cNvPr id="7" name="Rectangle 4"/>
          <p:cNvSpPr>
            <a:spLocks noGrp="1" noChangeArrowheads="1"/>
          </p:cNvSpPr>
          <p:nvPr>
            <p:ph type="title"/>
          </p:nvPr>
        </p:nvSpPr>
        <p:spPr/>
        <p:txBody>
          <a:bodyPr/>
          <a:lstStyle/>
          <a:p>
            <a:pPr eaLnBrk="1" hangingPunct="1"/>
            <a:r>
              <a:rPr lang="en-US" dirty="0" smtClean="0"/>
              <a:t>        Review…</a:t>
            </a:r>
          </a:p>
        </p:txBody>
      </p:sp>
      <p:pic>
        <p:nvPicPr>
          <p:cNvPr id="6" name="Picture 5" descr="checkmark.jp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43001" y="3042557"/>
            <a:ext cx="1600199" cy="1658271"/>
          </a:xfrm>
          <a:prstGeom prst="rect">
            <a:avLst/>
          </a:prstGeom>
        </p:spPr>
      </p:pic>
      <p:sp>
        <p:nvSpPr>
          <p:cNvPr id="8" name="Footer Placeholder 2"/>
          <p:cNvSpPr>
            <a:spLocks noGrp="1"/>
          </p:cNvSpPr>
          <p:nvPr>
            <p:ph type="ftr" sz="quarter" idx="11"/>
          </p:nvPr>
        </p:nvSpPr>
        <p:spPr>
          <a:xfrm>
            <a:off x="3124200" y="6356350"/>
            <a:ext cx="2895600" cy="365125"/>
          </a:xfrm>
        </p:spPr>
        <p:txBody>
          <a:bodyPr/>
          <a:lstStyle/>
          <a:p>
            <a:r>
              <a:rPr lang="en-US" dirty="0" smtClean="0"/>
              <a:t>OK-SAFE, Inc. - Citizen Training</a:t>
            </a:r>
            <a:endParaRPr lang="en-US" dirty="0"/>
          </a:p>
        </p:txBody>
      </p:sp>
    </p:spTree>
    <p:extLst>
      <p:ext uri="{BB962C8B-B14F-4D97-AF65-F5344CB8AC3E}">
        <p14:creationId xmlns:p14="http://schemas.microsoft.com/office/powerpoint/2010/main" val="61204612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xmlns:p14="http://schemas.microsoft.com/office/powerpoint/2010/main" spd="slow"/>
    </mc:Fallback>
  </mc:AlternateContent>
  <p:timing>
    <p:tnLst>
      <p:par>
        <p:cTn xmlns:p14="http://schemas.microsoft.com/office/powerpoint/2010/mai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Placeholder 6" descr="Forest.jpg"/>
          <p:cNvPicPr>
            <a:picLocks noGrp="1" noChangeAspect="1"/>
          </p:cNvPicPr>
          <p:nvPr>
            <p:ph type="pic" idx="1"/>
          </p:nvPr>
        </p:nvPicPr>
        <p:blipFill>
          <a:blip r:embed="rId2">
            <a:extLst>
              <a:ext uri="{28A0092B-C50C-407E-A947-70E740481C1C}">
                <a14:useLocalDpi xmlns:a14="http://schemas.microsoft.com/office/drawing/2010/main" val="0"/>
              </a:ext>
            </a:extLst>
          </a:blip>
          <a:srcRect t="454" b="454"/>
          <a:stretch>
            <a:fillRect/>
          </a:stretch>
        </p:blipFill>
        <p:spPr/>
      </p:pic>
      <p:sp>
        <p:nvSpPr>
          <p:cNvPr id="3" name="Slide Number Placeholder 2"/>
          <p:cNvSpPr>
            <a:spLocks noGrp="1"/>
          </p:cNvSpPr>
          <p:nvPr>
            <p:ph type="sldNum" sz="quarter" idx="12"/>
          </p:nvPr>
        </p:nvSpPr>
        <p:spPr/>
        <p:txBody>
          <a:bodyPr/>
          <a:lstStyle/>
          <a:p>
            <a:fld id="{FA84A37A-AFC2-4A01-80A1-FC20F2C0D5BB}" type="slidenum">
              <a:rPr lang="en-US" smtClean="0"/>
              <a:pPr/>
              <a:t>42</a:t>
            </a:fld>
            <a:endParaRPr lang="en-US"/>
          </a:p>
        </p:txBody>
      </p:sp>
      <p:sp>
        <p:nvSpPr>
          <p:cNvPr id="5" name="Text Placeholder 4"/>
          <p:cNvSpPr>
            <a:spLocks noGrp="1"/>
          </p:cNvSpPr>
          <p:nvPr>
            <p:ph type="body" sz="half" idx="2"/>
          </p:nvPr>
        </p:nvSpPr>
        <p:spPr/>
        <p:txBody>
          <a:bodyPr/>
          <a:lstStyle/>
          <a:p>
            <a:r>
              <a:rPr lang="en-US" dirty="0" smtClean="0"/>
              <a:t>Questions?</a:t>
            </a:r>
            <a:endParaRPr lang="en-US" dirty="0"/>
          </a:p>
        </p:txBody>
      </p:sp>
      <p:sp>
        <p:nvSpPr>
          <p:cNvPr id="6" name="Title 5"/>
          <p:cNvSpPr>
            <a:spLocks noGrp="1"/>
          </p:cNvSpPr>
          <p:nvPr>
            <p:ph type="title"/>
          </p:nvPr>
        </p:nvSpPr>
        <p:spPr/>
        <p:txBody>
          <a:bodyPr/>
          <a:lstStyle/>
          <a:p>
            <a:r>
              <a:rPr lang="en-US" dirty="0" smtClean="0"/>
              <a:t>Review and Break</a:t>
            </a:r>
            <a:endParaRPr lang="en-US" dirty="0"/>
          </a:p>
        </p:txBody>
      </p:sp>
      <p:sp>
        <p:nvSpPr>
          <p:cNvPr id="8" name="Footer Placeholder 2"/>
          <p:cNvSpPr>
            <a:spLocks noGrp="1"/>
          </p:cNvSpPr>
          <p:nvPr>
            <p:ph type="ftr" sz="quarter" idx="11"/>
          </p:nvPr>
        </p:nvSpPr>
        <p:spPr>
          <a:xfrm>
            <a:off x="3124200" y="6356350"/>
            <a:ext cx="2895600" cy="365125"/>
          </a:xfrm>
        </p:spPr>
        <p:txBody>
          <a:bodyPr/>
          <a:lstStyle/>
          <a:p>
            <a:r>
              <a:rPr lang="en-US" dirty="0" smtClean="0"/>
              <a:t>OK-SAFE, Inc. - Citizen Training</a:t>
            </a:r>
            <a:endParaRPr lang="en-US" dirty="0"/>
          </a:p>
        </p:txBody>
      </p:sp>
    </p:spTree>
    <p:extLst>
      <p:ext uri="{BB962C8B-B14F-4D97-AF65-F5344CB8AC3E}">
        <p14:creationId xmlns:p14="http://schemas.microsoft.com/office/powerpoint/2010/main" val="4243212279"/>
      </p:ext>
    </p:extLst>
  </p:cSld>
  <p:clrMapOvr>
    <a:masterClrMapping/>
  </p:clrMapOvr>
  <p:timing>
    <p:tnLst>
      <p:par>
        <p:cTn xmlns:p14="http://schemas.microsoft.com/office/powerpoint/2010/mai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5" name="Rectangle 5"/>
          <p:cNvSpPr>
            <a:spLocks noGrp="1" noChangeArrowheads="1"/>
          </p:cNvSpPr>
          <p:nvPr>
            <p:ph type="subTitle" idx="1"/>
          </p:nvPr>
        </p:nvSpPr>
        <p:spPr/>
        <p:txBody>
          <a:bodyPr/>
          <a:lstStyle/>
          <a:p>
            <a:pPr eaLnBrk="1" hangingPunct="1"/>
            <a:r>
              <a:rPr lang="en-US" dirty="0" smtClean="0"/>
              <a:t>How to read a bill with understanding</a:t>
            </a:r>
          </a:p>
        </p:txBody>
      </p:sp>
      <p:sp>
        <p:nvSpPr>
          <p:cNvPr id="2" name="Title 1"/>
          <p:cNvSpPr>
            <a:spLocks noGrp="1"/>
          </p:cNvSpPr>
          <p:nvPr>
            <p:ph type="ctrTitle"/>
          </p:nvPr>
        </p:nvSpPr>
        <p:spPr/>
        <p:txBody>
          <a:bodyPr/>
          <a:lstStyle/>
          <a:p>
            <a:r>
              <a:rPr lang="en-US" dirty="0" smtClean="0"/>
              <a:t>Part five</a:t>
            </a:r>
            <a:endParaRPr lang="en-US" dirty="0"/>
          </a:p>
        </p:txBody>
      </p:sp>
      <p:sp>
        <p:nvSpPr>
          <p:cNvPr id="4" name="Footer Placeholder 2"/>
          <p:cNvSpPr>
            <a:spLocks noGrp="1"/>
          </p:cNvSpPr>
          <p:nvPr>
            <p:ph type="ftr" sz="quarter" idx="11"/>
          </p:nvPr>
        </p:nvSpPr>
        <p:spPr>
          <a:xfrm>
            <a:off x="3124200" y="6356350"/>
            <a:ext cx="2895600" cy="365125"/>
          </a:xfrm>
        </p:spPr>
        <p:txBody>
          <a:bodyPr/>
          <a:lstStyle/>
          <a:p>
            <a:r>
              <a:rPr lang="en-US" dirty="0" smtClean="0"/>
              <a:t>OK-SAFE, Inc. - Citizen Training</a:t>
            </a:r>
            <a:endParaRPr lang="en-US" dirty="0"/>
          </a:p>
        </p:txBody>
      </p:sp>
    </p:spTree>
    <p:extLst>
      <p:ext uri="{BB962C8B-B14F-4D97-AF65-F5344CB8AC3E}">
        <p14:creationId xmlns:p14="http://schemas.microsoft.com/office/powerpoint/2010/main" val="417549114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xmlns:p14="http://schemas.microsoft.com/office/powerpoint/2010/main" spd="slow"/>
    </mc:Fallback>
  </mc:AlternateContent>
  <p:timing>
    <p:tnLst>
      <p:par>
        <p:cTn xmlns:p14="http://schemas.microsoft.com/office/powerpoint/2010/mai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3522133" y="685800"/>
            <a:ext cx="5300134" cy="5257802"/>
          </a:xfrm>
        </p:spPr>
        <p:txBody>
          <a:bodyPr>
            <a:noAutofit/>
          </a:bodyPr>
          <a:lstStyle/>
          <a:p>
            <a:pPr marL="114300" indent="0">
              <a:buNone/>
            </a:pPr>
            <a:endParaRPr lang="en-US" sz="2400" dirty="0" smtClean="0"/>
          </a:p>
          <a:p>
            <a:pPr marL="114300" indent="0">
              <a:buNone/>
            </a:pPr>
            <a:r>
              <a:rPr lang="en-US" sz="2400" dirty="0" smtClean="0"/>
              <a:t>“The </a:t>
            </a:r>
            <a:r>
              <a:rPr lang="en-US" sz="2400" dirty="0"/>
              <a:t>keyword here is </a:t>
            </a:r>
            <a:r>
              <a:rPr lang="en-US" sz="2400" dirty="0" err="1"/>
              <a:t>blackwhite</a:t>
            </a:r>
            <a:r>
              <a:rPr lang="en-US" sz="2400" dirty="0"/>
              <a:t>. Like so many Newspeak words, this word has two mutually contradictory meanings. Applied to an opponent, it means the habit of impudently claiming that black is white, in contradiction of the plain facts. Applied to a Party member, it means a loyal willingness to say that black is white when </a:t>
            </a:r>
            <a:r>
              <a:rPr lang="en-US" sz="2400" i="1" dirty="0"/>
              <a:t>Party discipline </a:t>
            </a:r>
            <a:r>
              <a:rPr lang="en-US" sz="2400" dirty="0"/>
              <a:t>demands </a:t>
            </a:r>
            <a:r>
              <a:rPr lang="en-US" sz="2400" dirty="0" smtClean="0"/>
              <a:t>this….”</a:t>
            </a:r>
            <a:endParaRPr lang="en-US" sz="2400" dirty="0"/>
          </a:p>
        </p:txBody>
      </p:sp>
      <p:sp>
        <p:nvSpPr>
          <p:cNvPr id="3" name="Footer Placeholder 2"/>
          <p:cNvSpPr>
            <a:spLocks noGrp="1"/>
          </p:cNvSpPr>
          <p:nvPr>
            <p:ph type="ftr" sz="quarter" idx="11"/>
          </p:nvPr>
        </p:nvSpPr>
        <p:spPr/>
        <p:txBody>
          <a:bodyPr/>
          <a:lstStyle/>
          <a:p>
            <a:r>
              <a:rPr lang="en-US" dirty="0" smtClean="0"/>
              <a:t>OK-SAFE, Inc. - Citizen Training</a:t>
            </a:r>
            <a:endParaRPr lang="en-US" dirty="0"/>
          </a:p>
        </p:txBody>
      </p:sp>
      <p:sp>
        <p:nvSpPr>
          <p:cNvPr id="4" name="Slide Number Placeholder 3"/>
          <p:cNvSpPr>
            <a:spLocks noGrp="1"/>
          </p:cNvSpPr>
          <p:nvPr>
            <p:ph type="sldNum" sz="quarter" idx="12"/>
          </p:nvPr>
        </p:nvSpPr>
        <p:spPr/>
        <p:txBody>
          <a:bodyPr/>
          <a:lstStyle/>
          <a:p>
            <a:fld id="{FA84A37A-AFC2-4A01-80A1-FC20F2C0D5BB}" type="slidenum">
              <a:rPr lang="en-US" smtClean="0"/>
              <a:pPr/>
              <a:t>44</a:t>
            </a:fld>
            <a:endParaRPr lang="en-US"/>
          </a:p>
        </p:txBody>
      </p:sp>
      <p:sp>
        <p:nvSpPr>
          <p:cNvPr id="5" name="Text Placeholder 4"/>
          <p:cNvSpPr>
            <a:spLocks noGrp="1"/>
          </p:cNvSpPr>
          <p:nvPr>
            <p:ph type="body" sz="half" idx="2"/>
          </p:nvPr>
        </p:nvSpPr>
        <p:spPr/>
        <p:txBody>
          <a:bodyPr/>
          <a:lstStyle/>
          <a:p>
            <a:r>
              <a:rPr lang="en-US" dirty="0" smtClean="0"/>
              <a:t>Doublethink</a:t>
            </a:r>
          </a:p>
          <a:p>
            <a:r>
              <a:rPr lang="en-US" dirty="0"/>
              <a:t>— </a:t>
            </a:r>
            <a:r>
              <a:rPr lang="en-US" i="1" dirty="0"/>
              <a:t>Part II, Chapter IX — </a:t>
            </a:r>
            <a:r>
              <a:rPr lang="en-US" i="1" dirty="0">
                <a:hlinkClick r:id="rId3" tooltip="The Theory and Practice of Oligarchical Collectivism"/>
              </a:rPr>
              <a:t>The Theory and Practice of Oligarchical Collectivism</a:t>
            </a:r>
            <a:endParaRPr lang="en-US" dirty="0"/>
          </a:p>
          <a:p>
            <a:r>
              <a:rPr lang="en-US" dirty="0" smtClean="0"/>
              <a:t>From </a:t>
            </a:r>
            <a:r>
              <a:rPr lang="en-US" i="1" dirty="0" smtClean="0"/>
              <a:t>Nineteen Eighty-Four,</a:t>
            </a:r>
            <a:r>
              <a:rPr lang="en-US" dirty="0" smtClean="0"/>
              <a:t> by Geo. Orwell</a:t>
            </a:r>
            <a:endParaRPr lang="en-US" dirty="0"/>
          </a:p>
        </p:txBody>
      </p:sp>
      <p:sp>
        <p:nvSpPr>
          <p:cNvPr id="6" name="Title 5"/>
          <p:cNvSpPr>
            <a:spLocks noGrp="1"/>
          </p:cNvSpPr>
          <p:nvPr>
            <p:ph type="title"/>
          </p:nvPr>
        </p:nvSpPr>
        <p:spPr/>
        <p:txBody>
          <a:bodyPr/>
          <a:lstStyle/>
          <a:p>
            <a:r>
              <a:rPr lang="en-US" dirty="0" smtClean="0"/>
              <a:t>Newspeak</a:t>
            </a:r>
            <a:endParaRPr lang="en-US" dirty="0"/>
          </a:p>
        </p:txBody>
      </p:sp>
    </p:spTree>
    <p:extLst>
      <p:ext uri="{BB962C8B-B14F-4D97-AF65-F5344CB8AC3E}">
        <p14:creationId xmlns:p14="http://schemas.microsoft.com/office/powerpoint/2010/main" val="4031172844"/>
      </p:ext>
    </p:extLst>
  </p:cSld>
  <p:clrMapOvr>
    <a:masterClrMapping/>
  </p:clrMapOvr>
  <p:timing>
    <p:tnLst>
      <p:par>
        <p:cTn xmlns:p14="http://schemas.microsoft.com/office/powerpoint/2010/mai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Content Placeholder 6"/>
          <p:cNvSpPr>
            <a:spLocks noGrp="1"/>
          </p:cNvSpPr>
          <p:nvPr>
            <p:ph idx="1"/>
          </p:nvPr>
        </p:nvSpPr>
        <p:spPr>
          <a:xfrm>
            <a:off x="3886200" y="685800"/>
            <a:ext cx="4572000" cy="5393267"/>
          </a:xfrm>
          <a:solidFill>
            <a:schemeClr val="bg1"/>
          </a:solidFill>
          <a:ln>
            <a:solidFill>
              <a:srgbClr val="8D6974"/>
            </a:solidFill>
          </a:ln>
        </p:spPr>
        <p:txBody>
          <a:bodyPr>
            <a:noAutofit/>
          </a:bodyPr>
          <a:lstStyle/>
          <a:p>
            <a:pPr marL="114300" indent="0">
              <a:buNone/>
            </a:pPr>
            <a:r>
              <a:rPr lang="en-US" sz="900" dirty="0">
                <a:latin typeface="Courier New"/>
                <a:cs typeface="Courier New"/>
              </a:rPr>
              <a:t>ENGROSSED HOUSE</a:t>
            </a:r>
          </a:p>
          <a:p>
            <a:pPr marL="114300" indent="0">
              <a:buNone/>
            </a:pPr>
            <a:r>
              <a:rPr lang="en-US" sz="900" dirty="0">
                <a:latin typeface="Courier New"/>
                <a:cs typeface="Courier New"/>
              </a:rPr>
              <a:t>BILL NO. 2130	By:	Steele and McCullough of the </a:t>
            </a:r>
            <a:r>
              <a:rPr lang="en-US" sz="900" dirty="0" smtClean="0">
                <a:latin typeface="Courier New"/>
                <a:cs typeface="Courier New"/>
              </a:rPr>
              <a:t>House</a:t>
            </a:r>
            <a:endParaRPr lang="en-US" sz="900" dirty="0">
              <a:latin typeface="Courier New"/>
              <a:cs typeface="Courier New"/>
            </a:endParaRPr>
          </a:p>
          <a:p>
            <a:pPr marL="114300" indent="0">
              <a:buNone/>
            </a:pPr>
            <a:r>
              <a:rPr lang="en-US" sz="900" dirty="0">
                <a:latin typeface="Courier New"/>
                <a:cs typeface="Courier New"/>
              </a:rPr>
              <a:t>			   </a:t>
            </a:r>
            <a:r>
              <a:rPr lang="en-US" sz="900" dirty="0" smtClean="0">
                <a:latin typeface="Courier New"/>
                <a:cs typeface="Courier New"/>
              </a:rPr>
              <a:t>and </a:t>
            </a:r>
            <a:r>
              <a:rPr lang="en-US" sz="900" dirty="0" err="1" smtClean="0">
                <a:latin typeface="Courier New"/>
                <a:cs typeface="Courier New"/>
              </a:rPr>
              <a:t>Jolley</a:t>
            </a:r>
            <a:r>
              <a:rPr lang="en-US" sz="900" dirty="0" smtClean="0">
                <a:latin typeface="Courier New"/>
                <a:cs typeface="Courier New"/>
              </a:rPr>
              <a:t> of Senate </a:t>
            </a:r>
            <a:endParaRPr lang="en-US" sz="900" dirty="0">
              <a:latin typeface="Courier New"/>
              <a:cs typeface="Courier New"/>
            </a:endParaRPr>
          </a:p>
          <a:p>
            <a:pPr marL="114300" indent="0">
              <a:buNone/>
            </a:pPr>
            <a:r>
              <a:rPr lang="en-US" sz="900" dirty="0">
                <a:latin typeface="Courier New"/>
                <a:cs typeface="Courier New"/>
              </a:rPr>
              <a:t> </a:t>
            </a:r>
          </a:p>
          <a:p>
            <a:pPr marL="114300" indent="0">
              <a:buNone/>
            </a:pPr>
            <a:r>
              <a:rPr lang="en-US" sz="900" dirty="0">
                <a:latin typeface="Courier New"/>
                <a:cs typeface="Courier New"/>
              </a:rPr>
              <a:t>An Act relating to insurance; amending Section 2, Chapter 128, O.S.L. 2009 (36 O.S. Supp. 2010, Section 4602), which relates to the duties of the Health Care for the Uninsured Board; providing that the Executive Director shall advise and aid Board; specifying the Secretary of Health and Human Services shall be the Executive Director; providing for appointment of Board; specifying backgrounds of appointees; providing for the appointment of the original Board; specifying term of Board membership; providing for appointment of vacant positions; requiring initial meeting of Board; directing State Department of Health to provide space for meetings; changing agencies that direct implementation and duties of the Board; directing Board to apply for certain grants and funds; modifying Insurance Commissioner duties; and providing an effective date. </a:t>
            </a:r>
          </a:p>
          <a:p>
            <a:pPr marL="114300" indent="0">
              <a:buNone/>
            </a:pPr>
            <a:r>
              <a:rPr lang="en-US" sz="900" dirty="0">
                <a:latin typeface="Courier New"/>
                <a:cs typeface="Courier New"/>
              </a:rPr>
              <a:t> </a:t>
            </a:r>
          </a:p>
          <a:p>
            <a:pPr marL="114300" indent="0">
              <a:buNone/>
            </a:pPr>
            <a:r>
              <a:rPr lang="en-US" sz="900" dirty="0">
                <a:latin typeface="Courier New"/>
                <a:cs typeface="Courier New"/>
              </a:rPr>
              <a:t>BE IT ENACTED BY THE PEOPLE OF THE STATE OF OKLAHOMA:</a:t>
            </a:r>
          </a:p>
          <a:p>
            <a:pPr marL="114300" indent="0">
              <a:buNone/>
            </a:pPr>
            <a:r>
              <a:rPr lang="en-US" sz="900" dirty="0">
                <a:latin typeface="Courier New"/>
                <a:cs typeface="Courier New"/>
              </a:rPr>
              <a:t>SECTION 1.     AMENDATORY     Section &lt;2&gt;, Chapter &lt;128&gt;, O.S.L. 20&lt;09&gt; (&lt;36&gt; O.S. Supp. 2010, Section &lt;4602&gt;), is amended to read as follows:</a:t>
            </a:r>
          </a:p>
          <a:p>
            <a:pPr marL="114300" indent="0">
              <a:buNone/>
            </a:pPr>
            <a:r>
              <a:rPr lang="en-US" sz="900" dirty="0">
                <a:latin typeface="Courier New"/>
                <a:cs typeface="Courier New"/>
              </a:rPr>
              <a:t>Section &lt;4602&gt;.  A.  The </a:t>
            </a:r>
            <a:r>
              <a:rPr lang="en-US" sz="900" strike="sngStrike" dirty="0">
                <a:latin typeface="Courier New"/>
                <a:cs typeface="Courier New"/>
              </a:rPr>
              <a:t>Insurance Commissioner in collaboration with the Oklahoma Health Care Authority</a:t>
            </a:r>
            <a:r>
              <a:rPr lang="en-US" sz="900" dirty="0">
                <a:latin typeface="Courier New"/>
                <a:cs typeface="Courier New"/>
              </a:rPr>
              <a:t> </a:t>
            </a:r>
            <a:r>
              <a:rPr lang="en-US" sz="900" u="sng" dirty="0">
                <a:latin typeface="Courier New"/>
                <a:cs typeface="Courier New"/>
              </a:rPr>
              <a:t>Health Care for the Uninsured Board (HUB) Executive Director</a:t>
            </a:r>
            <a:r>
              <a:rPr lang="en-US" sz="900" dirty="0">
                <a:latin typeface="Courier New"/>
                <a:cs typeface="Courier New"/>
              </a:rPr>
              <a:t> shall advise and aid the </a:t>
            </a:r>
            <a:r>
              <a:rPr lang="en-US" sz="900" strike="sngStrike" dirty="0">
                <a:latin typeface="Courier New"/>
                <a:cs typeface="Courier New"/>
              </a:rPr>
              <a:t>Health Care for the Uninsured</a:t>
            </a:r>
            <a:r>
              <a:rPr lang="en-US" sz="900" dirty="0">
                <a:latin typeface="Courier New"/>
                <a:cs typeface="Courier New"/>
              </a:rPr>
              <a:t> Board </a:t>
            </a:r>
            <a:r>
              <a:rPr lang="en-US" sz="900" strike="sngStrike" dirty="0">
                <a:latin typeface="Courier New"/>
                <a:cs typeface="Courier New"/>
              </a:rPr>
              <a:t>(HUB)</a:t>
            </a:r>
            <a:r>
              <a:rPr lang="en-US" sz="900" dirty="0">
                <a:latin typeface="Courier New"/>
                <a:cs typeface="Courier New"/>
              </a:rPr>
              <a:t> in its duties.  </a:t>
            </a:r>
            <a:r>
              <a:rPr lang="en-US" sz="900" u="sng" dirty="0">
                <a:latin typeface="Courier New"/>
                <a:cs typeface="Courier New"/>
              </a:rPr>
              <a:t>The Secretary of Health and Human Services shall be the Executive Director.</a:t>
            </a:r>
            <a:r>
              <a:rPr lang="en-US" sz="900" dirty="0">
                <a:latin typeface="Courier New"/>
                <a:cs typeface="Courier New"/>
              </a:rPr>
              <a:t>  The </a:t>
            </a:r>
            <a:r>
              <a:rPr lang="en-US" sz="900" strike="sngStrike" dirty="0">
                <a:latin typeface="Courier New"/>
                <a:cs typeface="Courier New"/>
              </a:rPr>
              <a:t>Insurance Commissioner</a:t>
            </a:r>
            <a:r>
              <a:rPr lang="en-US" sz="900" dirty="0">
                <a:latin typeface="Courier New"/>
                <a:cs typeface="Courier New"/>
              </a:rPr>
              <a:t> </a:t>
            </a:r>
            <a:r>
              <a:rPr lang="en-US" sz="900" u="sng" dirty="0">
                <a:latin typeface="Courier New"/>
                <a:cs typeface="Courier New"/>
              </a:rPr>
              <a:t>Executive Director</a:t>
            </a:r>
            <a:r>
              <a:rPr lang="en-US" sz="900" dirty="0">
                <a:latin typeface="Courier New"/>
                <a:cs typeface="Courier New"/>
              </a:rPr>
              <a:t> is hereby authorized to promulgate such reasonable rules as are necessary to implement the purposes of this act.</a:t>
            </a:r>
          </a:p>
          <a:p>
            <a:pPr>
              <a:buAutoNum type="alphaUcPeriod" startAt="2"/>
            </a:pPr>
            <a:r>
              <a:rPr lang="en-US" sz="900" u="sng" dirty="0" smtClean="0">
                <a:latin typeface="Courier New"/>
                <a:cs typeface="Courier New"/>
              </a:rPr>
              <a:t>1</a:t>
            </a:r>
            <a:r>
              <a:rPr lang="en-US" sz="900" u="sng" dirty="0">
                <a:latin typeface="Courier New"/>
                <a:cs typeface="Courier New"/>
              </a:rPr>
              <a:t>.  The Health Care for the Uninsured Board shall consist of</a:t>
            </a:r>
            <a:r>
              <a:rPr lang="en-US" sz="900" u="sng" dirty="0" smtClean="0">
                <a:latin typeface="Courier New"/>
                <a:cs typeface="Courier New"/>
              </a:rPr>
              <a:t>:</a:t>
            </a:r>
            <a:endParaRPr lang="en-US" sz="900" dirty="0">
              <a:latin typeface="Courier New"/>
              <a:cs typeface="Courier New"/>
            </a:endParaRPr>
          </a:p>
        </p:txBody>
      </p:sp>
      <p:sp>
        <p:nvSpPr>
          <p:cNvPr id="3" name="Slide Number Placeholder 2"/>
          <p:cNvSpPr>
            <a:spLocks noGrp="1"/>
          </p:cNvSpPr>
          <p:nvPr>
            <p:ph type="sldNum" sz="quarter" idx="12"/>
          </p:nvPr>
        </p:nvSpPr>
        <p:spPr/>
        <p:txBody>
          <a:bodyPr/>
          <a:lstStyle/>
          <a:p>
            <a:fld id="{FA84A37A-AFC2-4A01-80A1-FC20F2C0D5BB}" type="slidenum">
              <a:rPr lang="en-US" smtClean="0"/>
              <a:pPr/>
              <a:t>45</a:t>
            </a:fld>
            <a:endParaRPr lang="en-US" dirty="0"/>
          </a:p>
        </p:txBody>
      </p:sp>
      <p:sp>
        <p:nvSpPr>
          <p:cNvPr id="8" name="Text Placeholder 7"/>
          <p:cNvSpPr>
            <a:spLocks noGrp="1"/>
          </p:cNvSpPr>
          <p:nvPr>
            <p:ph type="body" sz="half" idx="2"/>
          </p:nvPr>
        </p:nvSpPr>
        <p:spPr/>
        <p:txBody>
          <a:bodyPr/>
          <a:lstStyle/>
          <a:p>
            <a:endParaRPr lang="en-US" dirty="0" smtClean="0"/>
          </a:p>
          <a:p>
            <a:r>
              <a:rPr lang="en-US" dirty="0" smtClean="0"/>
              <a:t>The HUB Bill- the first “exchange bill”</a:t>
            </a:r>
          </a:p>
          <a:p>
            <a:endParaRPr lang="en-US" dirty="0"/>
          </a:p>
          <a:p>
            <a:r>
              <a:rPr lang="en-US" dirty="0" smtClean="0"/>
              <a:t>Copy of bill in your manual</a:t>
            </a:r>
            <a:endParaRPr lang="en-US" dirty="0"/>
          </a:p>
        </p:txBody>
      </p:sp>
      <p:sp>
        <p:nvSpPr>
          <p:cNvPr id="6" name="Title 5"/>
          <p:cNvSpPr>
            <a:spLocks noGrp="1"/>
          </p:cNvSpPr>
          <p:nvPr>
            <p:ph type="title"/>
          </p:nvPr>
        </p:nvSpPr>
        <p:spPr/>
        <p:txBody>
          <a:bodyPr>
            <a:normAutofit fontScale="90000"/>
          </a:bodyPr>
          <a:lstStyle/>
          <a:p>
            <a:r>
              <a:rPr lang="en-US" dirty="0" smtClean="0"/>
              <a:t/>
            </a:r>
            <a:br>
              <a:rPr lang="en-US" dirty="0" smtClean="0"/>
            </a:br>
            <a:r>
              <a:rPr lang="en-US" dirty="0" smtClean="0"/>
              <a:t/>
            </a:r>
            <a:br>
              <a:rPr lang="en-US" dirty="0" smtClean="0"/>
            </a:br>
            <a:r>
              <a:rPr lang="en-US" sz="2200" dirty="0" smtClean="0"/>
              <a:t>HB 2130</a:t>
            </a:r>
            <a:r>
              <a:rPr lang="en-US" sz="2200" dirty="0"/>
              <a:t/>
            </a:r>
            <a:br>
              <a:rPr lang="en-US" sz="2200" dirty="0"/>
            </a:br>
            <a:r>
              <a:rPr lang="en-US" sz="2200" dirty="0" smtClean="0"/>
              <a:t>EXAMPLE of</a:t>
            </a:r>
            <a:br>
              <a:rPr lang="en-US" sz="2200" dirty="0" smtClean="0"/>
            </a:br>
            <a:r>
              <a:rPr lang="en-US" sz="2200" dirty="0" smtClean="0"/>
              <a:t>Amendatory</a:t>
            </a:r>
            <a:endParaRPr lang="en-US" sz="2200" dirty="0"/>
          </a:p>
        </p:txBody>
      </p:sp>
      <p:sp>
        <p:nvSpPr>
          <p:cNvPr id="9" name="Footer Placeholder 2"/>
          <p:cNvSpPr>
            <a:spLocks noGrp="1"/>
          </p:cNvSpPr>
          <p:nvPr>
            <p:ph type="ftr" sz="quarter" idx="11"/>
          </p:nvPr>
        </p:nvSpPr>
        <p:spPr>
          <a:xfrm>
            <a:off x="3124200" y="6356350"/>
            <a:ext cx="2895600" cy="365125"/>
          </a:xfrm>
        </p:spPr>
        <p:txBody>
          <a:bodyPr/>
          <a:lstStyle/>
          <a:p>
            <a:r>
              <a:rPr lang="en-US" dirty="0" smtClean="0"/>
              <a:t>OK-SAFE, Inc. - Citizen Training</a:t>
            </a:r>
            <a:endParaRPr lang="en-US" dirty="0"/>
          </a:p>
        </p:txBody>
      </p:sp>
    </p:spTree>
    <p:extLst>
      <p:ext uri="{BB962C8B-B14F-4D97-AF65-F5344CB8AC3E}">
        <p14:creationId xmlns:p14="http://schemas.microsoft.com/office/powerpoint/2010/main" val="3405619433"/>
      </p:ext>
    </p:extLst>
  </p:cSld>
  <p:clrMapOvr>
    <a:masterClrMapping/>
  </p:clrMapOvr>
  <p:timing>
    <p:tnLst>
      <p:par>
        <p:cTn xmlns:p14="http://schemas.microsoft.com/office/powerpoint/2010/mai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3886200" y="685799"/>
            <a:ext cx="4572000" cy="5444067"/>
          </a:xfrm>
          <a:solidFill>
            <a:srgbClr val="FFFFFF"/>
          </a:solidFill>
          <a:ln>
            <a:solidFill>
              <a:srgbClr val="8D6974"/>
            </a:solidFill>
          </a:ln>
        </p:spPr>
        <p:txBody>
          <a:bodyPr>
            <a:normAutofit fontScale="92500"/>
          </a:bodyPr>
          <a:lstStyle/>
          <a:p>
            <a:pPr marL="114300" indent="0">
              <a:buNone/>
            </a:pPr>
            <a:r>
              <a:rPr lang="en-US" sz="1000" dirty="0">
                <a:latin typeface="Courier New"/>
                <a:cs typeface="Courier New"/>
              </a:rPr>
              <a:t>This act shall be known and may be cited as the </a:t>
            </a:r>
            <a:r>
              <a:rPr lang="en-US" sz="1000" b="1" dirty="0">
                <a:latin typeface="Courier New"/>
                <a:cs typeface="Courier New"/>
              </a:rPr>
              <a:t>"Water for 2060 Act".</a:t>
            </a:r>
          </a:p>
          <a:p>
            <a:pPr marL="114300" indent="0">
              <a:buNone/>
            </a:pPr>
            <a:r>
              <a:rPr lang="en-US" sz="1000" dirty="0">
                <a:latin typeface="Courier New"/>
                <a:cs typeface="Courier New"/>
              </a:rPr>
              <a:t> </a:t>
            </a:r>
          </a:p>
          <a:p>
            <a:pPr marL="114300" indent="0">
              <a:buNone/>
            </a:pPr>
            <a:r>
              <a:rPr lang="en-US" sz="1000" dirty="0">
                <a:latin typeface="Courier New"/>
                <a:cs typeface="Courier New"/>
              </a:rPr>
              <a:t>SECTION 2.     </a:t>
            </a:r>
            <a:r>
              <a:rPr lang="en-US" sz="1000" b="1" dirty="0">
                <a:latin typeface="Courier New"/>
                <a:cs typeface="Courier New"/>
              </a:rPr>
              <a:t>NEW LAW     </a:t>
            </a:r>
            <a:r>
              <a:rPr lang="en-US" sz="1000" dirty="0">
                <a:latin typeface="Courier New"/>
                <a:cs typeface="Courier New"/>
              </a:rPr>
              <a:t>A new section of law to be codified in the Oklahoma Statutes as Section 1088.12 of Title 82, unless there is created a duplication in numbering, reads as follows:</a:t>
            </a:r>
          </a:p>
          <a:p>
            <a:pPr marL="114300" indent="0">
              <a:buNone/>
            </a:pPr>
            <a:r>
              <a:rPr lang="en-US" sz="1000" dirty="0">
                <a:latin typeface="Courier New"/>
                <a:cs typeface="Courier New"/>
              </a:rPr>
              <a:t> </a:t>
            </a:r>
          </a:p>
          <a:p>
            <a:pPr marL="114300" indent="0">
              <a:buNone/>
            </a:pPr>
            <a:r>
              <a:rPr lang="en-US" sz="1000" dirty="0">
                <a:latin typeface="Courier New"/>
                <a:cs typeface="Courier New"/>
              </a:rPr>
              <a:t>The Legislature hereby declares that, in order to protect Oklahoma citizens from increased water supply shortages and groundwater depletions by the year 2060 in most of the eighty-two watershed planning basins in the state as described in the 2012 Update of the Oklahoma Comprehensive Water Plan, the public policy of this state is to establish and work toward a goal of consuming no more fresh water in the year 2060 than is consumed statewide in the year 2012, while continuing to grow the population and economy of the state and to achieve this goal through utilizing existing water supplies more efficiently and expanding the use of alternatives such as wastewater, brackish water, and other </a:t>
            </a:r>
            <a:r>
              <a:rPr lang="en-US" sz="1000" dirty="0" err="1">
                <a:latin typeface="Courier New"/>
                <a:cs typeface="Courier New"/>
              </a:rPr>
              <a:t>nonpotable</a:t>
            </a:r>
            <a:r>
              <a:rPr lang="en-US" sz="1000" dirty="0">
                <a:latin typeface="Courier New"/>
                <a:cs typeface="Courier New"/>
              </a:rPr>
              <a:t> supplies.  Provided, however, that nothing in the Water for 2060 Act shall be construed as amending the provisions of law pertaining to rights or permits to use water.</a:t>
            </a:r>
          </a:p>
          <a:p>
            <a:pPr marL="114300" indent="0">
              <a:buNone/>
            </a:pPr>
            <a:r>
              <a:rPr lang="en-US" sz="1000" dirty="0">
                <a:latin typeface="Courier New"/>
                <a:cs typeface="Courier New"/>
              </a:rPr>
              <a:t> </a:t>
            </a:r>
          </a:p>
          <a:p>
            <a:pPr marL="114300" indent="0">
              <a:buNone/>
            </a:pPr>
            <a:r>
              <a:rPr lang="en-US" sz="1000" dirty="0">
                <a:latin typeface="Courier New"/>
                <a:cs typeface="Courier New"/>
              </a:rPr>
              <a:t>SECTION 3.     AMENDATORY     82 O.S. 2011, Section 1088.1, is amended to read as follows:</a:t>
            </a:r>
          </a:p>
          <a:p>
            <a:pPr marL="114300" indent="0">
              <a:buNone/>
            </a:pPr>
            <a:r>
              <a:rPr lang="en-US" sz="1000" dirty="0">
                <a:latin typeface="Courier New"/>
                <a:cs typeface="Courier New"/>
              </a:rPr>
              <a:t> </a:t>
            </a:r>
          </a:p>
          <a:p>
            <a:pPr marL="114300" indent="0">
              <a:buNone/>
            </a:pPr>
            <a:r>
              <a:rPr lang="en-US" sz="1000" dirty="0">
                <a:latin typeface="Courier New"/>
                <a:cs typeface="Courier New"/>
              </a:rPr>
              <a:t>Section 1088.1.  A.  </a:t>
            </a:r>
            <a:r>
              <a:rPr lang="en-US" sz="1000" strike="sngStrike" dirty="0">
                <a:latin typeface="Courier New"/>
                <a:cs typeface="Courier New"/>
              </a:rPr>
              <a:t>This section shall be known and may be cited as</a:t>
            </a:r>
            <a:r>
              <a:rPr lang="en-US" sz="1000" dirty="0">
                <a:latin typeface="Courier New"/>
                <a:cs typeface="Courier New"/>
              </a:rPr>
              <a:t> </a:t>
            </a:r>
            <a:r>
              <a:rPr lang="en-US" sz="1000" u="sng" dirty="0">
                <a:latin typeface="Courier New"/>
                <a:cs typeface="Courier New"/>
              </a:rPr>
              <a:t>There is hereby created</a:t>
            </a:r>
            <a:r>
              <a:rPr lang="en-US" sz="1000" dirty="0">
                <a:latin typeface="Courier New"/>
                <a:cs typeface="Courier New"/>
              </a:rPr>
              <a:t> the "Oklahoma Water Conservation Grant Program </a:t>
            </a:r>
            <a:r>
              <a:rPr lang="en-US" sz="1000" strike="sngStrike" dirty="0">
                <a:latin typeface="Courier New"/>
                <a:cs typeface="Courier New"/>
              </a:rPr>
              <a:t>Act</a:t>
            </a:r>
            <a:r>
              <a:rPr lang="en-US" sz="1000" dirty="0">
                <a:latin typeface="Courier New"/>
                <a:cs typeface="Courier New"/>
              </a:rPr>
              <a:t>".</a:t>
            </a:r>
          </a:p>
          <a:p>
            <a:pPr marL="114300" indent="0">
              <a:buNone/>
            </a:pPr>
            <a:r>
              <a:rPr lang="en-US" sz="1000" dirty="0">
                <a:latin typeface="Courier New"/>
                <a:cs typeface="Courier New"/>
              </a:rPr>
              <a:t> </a:t>
            </a:r>
          </a:p>
          <a:p>
            <a:pPr marL="114300" indent="0">
              <a:buNone/>
            </a:pPr>
            <a:r>
              <a:rPr lang="en-US" sz="1000" dirty="0">
                <a:latin typeface="Courier New"/>
                <a:cs typeface="Courier New"/>
              </a:rPr>
              <a:t>B.  The Oklahoma Water Resources Board shall solicit proposals for and make grants for the establishment of pilot programs which will implement water conservation projects or plans in communities in the state</a:t>
            </a:r>
            <a:r>
              <a:rPr lang="en-US" sz="900" dirty="0" smtClean="0">
                <a:latin typeface="Courier New"/>
                <a:cs typeface="Courier New"/>
              </a:rPr>
              <a:t>.</a:t>
            </a:r>
            <a:endParaRPr lang="en-US" sz="900" dirty="0">
              <a:latin typeface="Courier New"/>
              <a:cs typeface="Courier New"/>
            </a:endParaRPr>
          </a:p>
        </p:txBody>
      </p:sp>
      <p:sp>
        <p:nvSpPr>
          <p:cNvPr id="3" name="Footer Placeholder 2"/>
          <p:cNvSpPr>
            <a:spLocks noGrp="1"/>
          </p:cNvSpPr>
          <p:nvPr>
            <p:ph type="ftr" sz="quarter" idx="11"/>
          </p:nvPr>
        </p:nvSpPr>
        <p:spPr/>
        <p:txBody>
          <a:bodyPr/>
          <a:lstStyle/>
          <a:p>
            <a:r>
              <a:rPr lang="en-US" dirty="0" smtClean="0"/>
              <a:t>OK-SAFE, Inc. - Citizen Training</a:t>
            </a:r>
            <a:endParaRPr lang="en-US" dirty="0"/>
          </a:p>
        </p:txBody>
      </p:sp>
      <p:sp>
        <p:nvSpPr>
          <p:cNvPr id="4" name="Slide Number Placeholder 3"/>
          <p:cNvSpPr>
            <a:spLocks noGrp="1"/>
          </p:cNvSpPr>
          <p:nvPr>
            <p:ph type="sldNum" sz="quarter" idx="12"/>
          </p:nvPr>
        </p:nvSpPr>
        <p:spPr/>
        <p:txBody>
          <a:bodyPr/>
          <a:lstStyle/>
          <a:p>
            <a:fld id="{FA84A37A-AFC2-4A01-80A1-FC20F2C0D5BB}" type="slidenum">
              <a:rPr lang="en-US" smtClean="0"/>
              <a:pPr/>
              <a:t>46</a:t>
            </a:fld>
            <a:endParaRPr lang="en-US"/>
          </a:p>
        </p:txBody>
      </p:sp>
      <p:sp>
        <p:nvSpPr>
          <p:cNvPr id="5" name="Text Placeholder 4"/>
          <p:cNvSpPr>
            <a:spLocks noGrp="1"/>
          </p:cNvSpPr>
          <p:nvPr>
            <p:ph type="body" sz="half" idx="2"/>
          </p:nvPr>
        </p:nvSpPr>
        <p:spPr/>
        <p:txBody>
          <a:bodyPr/>
          <a:lstStyle/>
          <a:p>
            <a:r>
              <a:rPr lang="en-US" dirty="0" smtClean="0"/>
              <a:t>Water for 2060 Act - </a:t>
            </a:r>
          </a:p>
          <a:p>
            <a:r>
              <a:rPr lang="en-US" dirty="0" smtClean="0"/>
              <a:t>“consume no more freshwater by 2060 than consumed in 2012…”</a:t>
            </a:r>
            <a:endParaRPr lang="en-US" dirty="0"/>
          </a:p>
        </p:txBody>
      </p:sp>
      <p:sp>
        <p:nvSpPr>
          <p:cNvPr id="6" name="Title 5"/>
          <p:cNvSpPr>
            <a:spLocks noGrp="1"/>
          </p:cNvSpPr>
          <p:nvPr>
            <p:ph type="title"/>
          </p:nvPr>
        </p:nvSpPr>
        <p:spPr/>
        <p:txBody>
          <a:bodyPr/>
          <a:lstStyle/>
          <a:p>
            <a:r>
              <a:rPr lang="en-US" dirty="0"/>
              <a:t>HB </a:t>
            </a:r>
            <a:r>
              <a:rPr lang="en-US" dirty="0" smtClean="0"/>
              <a:t>3055</a:t>
            </a:r>
            <a:br>
              <a:rPr lang="en-US" dirty="0" smtClean="0"/>
            </a:br>
            <a:r>
              <a:rPr lang="en-US" dirty="0" smtClean="0"/>
              <a:t>Example of new law</a:t>
            </a:r>
            <a:endParaRPr lang="en-US" dirty="0"/>
          </a:p>
        </p:txBody>
      </p:sp>
    </p:spTree>
    <p:extLst>
      <p:ext uri="{BB962C8B-B14F-4D97-AF65-F5344CB8AC3E}">
        <p14:creationId xmlns:p14="http://schemas.microsoft.com/office/powerpoint/2010/main" val="287217833"/>
      </p:ext>
    </p:extLst>
  </p:cSld>
  <p:clrMapOvr>
    <a:masterClrMapping/>
  </p:clrMapOvr>
  <p:timing>
    <p:tnLst>
      <p:par>
        <p:cTn xmlns:p14="http://schemas.microsoft.com/office/powerpoint/2010/mai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p:cNvSpPr>
            <a:spLocks noGrp="1"/>
          </p:cNvSpPr>
          <p:nvPr>
            <p:ph type="body" sz="half" idx="2"/>
          </p:nvPr>
        </p:nvSpPr>
        <p:spPr/>
        <p:txBody>
          <a:bodyPr/>
          <a:lstStyle/>
          <a:p>
            <a:endParaRPr lang="en-US" dirty="0" smtClean="0"/>
          </a:p>
          <a:p>
            <a:r>
              <a:rPr lang="en-US" dirty="0" smtClean="0"/>
              <a:t>Usually Short</a:t>
            </a:r>
          </a:p>
          <a:p>
            <a:endParaRPr lang="en-US" dirty="0"/>
          </a:p>
          <a:p>
            <a:r>
              <a:rPr lang="en-US" dirty="0" smtClean="0"/>
              <a:t>Repeals a section of the Oklahoma statutes, cited</a:t>
            </a:r>
            <a:endParaRPr lang="en-US" dirty="0"/>
          </a:p>
        </p:txBody>
      </p:sp>
      <p:sp>
        <p:nvSpPr>
          <p:cNvPr id="4" name="Title 3"/>
          <p:cNvSpPr>
            <a:spLocks noGrp="1"/>
          </p:cNvSpPr>
          <p:nvPr>
            <p:ph type="title"/>
          </p:nvPr>
        </p:nvSpPr>
        <p:spPr/>
        <p:txBody>
          <a:bodyPr/>
          <a:lstStyle/>
          <a:p>
            <a:r>
              <a:rPr lang="en-US" dirty="0" smtClean="0"/>
              <a:t>HB 1005 Example of a repeal bill</a:t>
            </a:r>
            <a:endParaRPr lang="en-US" dirty="0"/>
          </a:p>
        </p:txBody>
      </p:sp>
      <p:sp>
        <p:nvSpPr>
          <p:cNvPr id="7" name="TextBox 6"/>
          <p:cNvSpPr txBox="1"/>
          <p:nvPr/>
        </p:nvSpPr>
        <p:spPr>
          <a:xfrm>
            <a:off x="4724400" y="1447800"/>
            <a:ext cx="3048000" cy="369332"/>
          </a:xfrm>
          <a:prstGeom prst="rect">
            <a:avLst/>
          </a:prstGeom>
          <a:noFill/>
        </p:spPr>
        <p:txBody>
          <a:bodyPr wrap="square" rtlCol="0">
            <a:spAutoFit/>
          </a:bodyPr>
          <a:lstStyle/>
          <a:p>
            <a:r>
              <a:rPr lang="en-US" dirty="0" smtClean="0"/>
              <a:t>t</a:t>
            </a:r>
            <a:endParaRPr lang="en-US" dirty="0"/>
          </a:p>
        </p:txBody>
      </p:sp>
      <p:sp>
        <p:nvSpPr>
          <p:cNvPr id="8" name="Rectangle 7"/>
          <p:cNvSpPr/>
          <p:nvPr/>
        </p:nvSpPr>
        <p:spPr>
          <a:xfrm>
            <a:off x="3886200" y="475359"/>
            <a:ext cx="4572000" cy="5632310"/>
          </a:xfrm>
          <a:prstGeom prst="rect">
            <a:avLst/>
          </a:prstGeom>
          <a:solidFill>
            <a:schemeClr val="bg1"/>
          </a:solidFill>
          <a:ln>
            <a:solidFill>
              <a:srgbClr val="8D6974"/>
            </a:solidFill>
          </a:ln>
        </p:spPr>
        <p:txBody>
          <a:bodyPr wrap="square">
            <a:spAutoFit/>
          </a:bodyPr>
          <a:lstStyle/>
          <a:p>
            <a:pPr algn="ctr"/>
            <a:endParaRPr lang="en-US" sz="1200" dirty="0" smtClean="0">
              <a:latin typeface="Courier New"/>
              <a:cs typeface="Courier New"/>
            </a:endParaRPr>
          </a:p>
          <a:p>
            <a:pPr algn="ctr"/>
            <a:r>
              <a:rPr lang="en-US" sz="1200" dirty="0" smtClean="0">
                <a:latin typeface="Courier New"/>
                <a:cs typeface="Courier New"/>
              </a:rPr>
              <a:t>STATE </a:t>
            </a:r>
            <a:r>
              <a:rPr lang="en-US" sz="1200" dirty="0">
                <a:latin typeface="Courier New"/>
                <a:cs typeface="Courier New"/>
              </a:rPr>
              <a:t>OF OKLAHOMA</a:t>
            </a:r>
          </a:p>
          <a:p>
            <a:r>
              <a:rPr lang="en-US" sz="1200" dirty="0">
                <a:latin typeface="Courier New"/>
                <a:cs typeface="Courier New"/>
              </a:rPr>
              <a:t> </a:t>
            </a:r>
          </a:p>
          <a:p>
            <a:r>
              <a:rPr lang="en-US" sz="1200" dirty="0">
                <a:latin typeface="Courier New"/>
                <a:cs typeface="Courier New"/>
              </a:rPr>
              <a:t>1st Session of the 54th Legislature (2013)</a:t>
            </a:r>
          </a:p>
          <a:p>
            <a:r>
              <a:rPr lang="en-US" sz="1200" dirty="0">
                <a:latin typeface="Courier New"/>
                <a:cs typeface="Courier New"/>
              </a:rPr>
              <a:t> </a:t>
            </a:r>
          </a:p>
          <a:p>
            <a:endParaRPr lang="en-US" sz="1200" dirty="0" smtClean="0">
              <a:latin typeface="Courier New"/>
              <a:cs typeface="Courier New"/>
            </a:endParaRPr>
          </a:p>
          <a:p>
            <a:r>
              <a:rPr lang="en-US" sz="1200" dirty="0" smtClean="0">
                <a:latin typeface="Courier New"/>
                <a:cs typeface="Courier New"/>
              </a:rPr>
              <a:t>HOUSE </a:t>
            </a:r>
            <a:r>
              <a:rPr lang="en-US" sz="1200" dirty="0">
                <a:latin typeface="Courier New"/>
                <a:cs typeface="Courier New"/>
              </a:rPr>
              <a:t>BILL 1005	By:	Glenn</a:t>
            </a:r>
          </a:p>
          <a:p>
            <a:r>
              <a:rPr lang="en-US" sz="1200" dirty="0">
                <a:latin typeface="Courier New"/>
                <a:cs typeface="Courier New"/>
              </a:rPr>
              <a:t> </a:t>
            </a:r>
            <a:endParaRPr lang="en-US" sz="1200" dirty="0" smtClean="0">
              <a:latin typeface="Courier New"/>
              <a:cs typeface="Courier New"/>
            </a:endParaRPr>
          </a:p>
          <a:p>
            <a:endParaRPr lang="en-US" sz="1200" dirty="0">
              <a:latin typeface="Courier New"/>
              <a:cs typeface="Courier New"/>
            </a:endParaRPr>
          </a:p>
          <a:p>
            <a:endParaRPr lang="en-US" sz="1200" dirty="0">
              <a:latin typeface="Courier New"/>
              <a:cs typeface="Courier New"/>
            </a:endParaRPr>
          </a:p>
          <a:p>
            <a:pPr algn="ctr"/>
            <a:r>
              <a:rPr lang="en-US" sz="1200" u="sng" dirty="0">
                <a:latin typeface="Courier New"/>
                <a:cs typeface="Courier New"/>
              </a:rPr>
              <a:t>AS INTRODUCED</a:t>
            </a:r>
            <a:endParaRPr lang="en-US" sz="1200" dirty="0">
              <a:latin typeface="Courier New"/>
              <a:cs typeface="Courier New"/>
            </a:endParaRPr>
          </a:p>
          <a:p>
            <a:r>
              <a:rPr lang="en-US" sz="1200" dirty="0">
                <a:latin typeface="Courier New"/>
                <a:cs typeface="Courier New"/>
              </a:rPr>
              <a:t> </a:t>
            </a:r>
          </a:p>
          <a:p>
            <a:r>
              <a:rPr lang="en-US" sz="1200" dirty="0">
                <a:latin typeface="Courier New"/>
                <a:cs typeface="Courier New"/>
              </a:rPr>
              <a:t>An Act relating to contracts; repealing 15 O.S. 2011, Sections 598.1, 598.2, 598.3, 598.4, 598.5, 598.6, 598.7, 598.8, 598.9, 598.10 and 598.11, which relate to the Unfair Sales Act; and providing an effective date</a:t>
            </a:r>
            <a:r>
              <a:rPr lang="en-US" sz="1200" dirty="0" smtClean="0">
                <a:latin typeface="Courier New"/>
                <a:cs typeface="Courier New"/>
              </a:rPr>
              <a:t>.</a:t>
            </a:r>
            <a:endParaRPr lang="en-US" sz="1200" dirty="0">
              <a:latin typeface="Courier New"/>
              <a:cs typeface="Courier New"/>
            </a:endParaRPr>
          </a:p>
          <a:p>
            <a:r>
              <a:rPr lang="en-US" sz="1200" dirty="0">
                <a:latin typeface="Courier New"/>
                <a:cs typeface="Courier New"/>
              </a:rPr>
              <a:t> </a:t>
            </a:r>
          </a:p>
          <a:p>
            <a:r>
              <a:rPr lang="en-US" sz="1200" dirty="0">
                <a:latin typeface="Courier New"/>
                <a:cs typeface="Courier New"/>
              </a:rPr>
              <a:t>BE IT ENACTED BY THE PEOPLE OF THE STATE OF OKLAHOMA:</a:t>
            </a:r>
          </a:p>
          <a:p>
            <a:endParaRPr lang="en-US" sz="1200" dirty="0" smtClean="0">
              <a:latin typeface="Courier New"/>
              <a:cs typeface="Courier New"/>
            </a:endParaRPr>
          </a:p>
          <a:p>
            <a:r>
              <a:rPr lang="en-US" sz="1200" dirty="0" smtClean="0">
                <a:latin typeface="Courier New"/>
                <a:cs typeface="Courier New"/>
              </a:rPr>
              <a:t>SECTION </a:t>
            </a:r>
            <a:r>
              <a:rPr lang="en-US" sz="1200" dirty="0">
                <a:latin typeface="Courier New"/>
                <a:cs typeface="Courier New"/>
              </a:rPr>
              <a:t>1.     REPEALER     15 O.S. 2011, Sections 598.1, 598.2, 598.3, 598.4, 598.5, 598.6, 598.7, 598.8, 598.9, 598.10 and 598.11, are hereby repealed.</a:t>
            </a:r>
          </a:p>
          <a:p>
            <a:endParaRPr lang="en-US" sz="1200" dirty="0" smtClean="0">
              <a:latin typeface="Courier New"/>
              <a:cs typeface="Courier New"/>
            </a:endParaRPr>
          </a:p>
          <a:p>
            <a:r>
              <a:rPr lang="en-US" sz="1200" dirty="0" smtClean="0">
                <a:latin typeface="Courier New"/>
                <a:cs typeface="Courier New"/>
              </a:rPr>
              <a:t>SECTION </a:t>
            </a:r>
            <a:r>
              <a:rPr lang="en-US" sz="1200" dirty="0">
                <a:latin typeface="Courier New"/>
                <a:cs typeface="Courier New"/>
              </a:rPr>
              <a:t>2.  This act shall become effective November 1, 2013.</a:t>
            </a:r>
          </a:p>
          <a:p>
            <a:r>
              <a:rPr lang="en-US" sz="1200" dirty="0">
                <a:latin typeface="Courier New"/>
                <a:cs typeface="Courier New"/>
              </a:rPr>
              <a:t> </a:t>
            </a:r>
          </a:p>
          <a:p>
            <a:r>
              <a:rPr lang="en-US" sz="1200" dirty="0"/>
              <a:t> </a:t>
            </a:r>
          </a:p>
        </p:txBody>
      </p:sp>
      <p:sp>
        <p:nvSpPr>
          <p:cNvPr id="6" name="Footer Placeholder 2"/>
          <p:cNvSpPr>
            <a:spLocks noGrp="1"/>
          </p:cNvSpPr>
          <p:nvPr>
            <p:ph type="ftr" sz="quarter" idx="11"/>
          </p:nvPr>
        </p:nvSpPr>
        <p:spPr>
          <a:xfrm>
            <a:off x="3124200" y="6356350"/>
            <a:ext cx="2895600" cy="365125"/>
          </a:xfrm>
        </p:spPr>
        <p:txBody>
          <a:bodyPr/>
          <a:lstStyle/>
          <a:p>
            <a:r>
              <a:rPr lang="en-US" dirty="0" smtClean="0"/>
              <a:t>OK-SAFE, Inc. - Citizen Training</a:t>
            </a:r>
            <a:endParaRPr lang="en-US" dirty="0"/>
          </a:p>
        </p:txBody>
      </p:sp>
    </p:spTree>
    <p:extLst>
      <p:ext uri="{BB962C8B-B14F-4D97-AF65-F5344CB8AC3E}">
        <p14:creationId xmlns:p14="http://schemas.microsoft.com/office/powerpoint/2010/main" val="306777767"/>
      </p:ext>
    </p:extLst>
  </p:cSld>
  <p:clrMapOvr>
    <a:masterClrMapping/>
  </p:clrMapOvr>
  <p:timing>
    <p:tnLst>
      <p:par>
        <p:cTn xmlns:p14="http://schemas.microsoft.com/office/powerpoint/2010/mai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3886200" y="685799"/>
            <a:ext cx="4800600" cy="5528733"/>
          </a:xfrm>
          <a:solidFill>
            <a:srgbClr val="FFFFFF"/>
          </a:solidFill>
          <a:ln>
            <a:solidFill>
              <a:srgbClr val="93A299"/>
            </a:solidFill>
          </a:ln>
        </p:spPr>
        <p:txBody>
          <a:bodyPr>
            <a:normAutofit/>
          </a:bodyPr>
          <a:lstStyle/>
          <a:p>
            <a:pPr marL="114300" indent="0">
              <a:buNone/>
            </a:pPr>
            <a:endParaRPr lang="en-US" sz="1100" dirty="0" smtClean="0">
              <a:latin typeface="Courier New"/>
              <a:cs typeface="Courier New"/>
            </a:endParaRPr>
          </a:p>
          <a:p>
            <a:pPr marL="114300" indent="0">
              <a:buNone/>
            </a:pPr>
            <a:r>
              <a:rPr lang="en-US" sz="1100" dirty="0" smtClean="0">
                <a:latin typeface="Courier New"/>
                <a:cs typeface="Courier New"/>
              </a:rPr>
              <a:t>as </a:t>
            </a:r>
            <a:r>
              <a:rPr lang="en-US" sz="1100" dirty="0">
                <a:latin typeface="Courier New"/>
                <a:cs typeface="Courier New"/>
              </a:rPr>
              <a:t>named or otherwise identified in the written request, to be used in the official capacity of the agency, the Commissioner may release such personal information to the agency pursuant to the provisions of the Driver’s Privacy Protection Act, 18 United States Code, Sections 2721 through 2725.</a:t>
            </a:r>
          </a:p>
          <a:p>
            <a:pPr marL="114300" indent="0">
              <a:buNone/>
            </a:pPr>
            <a:r>
              <a:rPr lang="en-US" sz="1100" u="sng" dirty="0">
                <a:latin typeface="Courier New"/>
                <a:cs typeface="Courier New"/>
              </a:rPr>
              <a:t>3.  The Commissioner of Public Safety is authorized to establish procedures and enter into agreements with any other law enforcement agency of this state or political subdivision of this state for the purpose of providing </a:t>
            </a:r>
            <a:r>
              <a:rPr lang="en-US" sz="1100" b="1" u="sng" dirty="0">
                <a:solidFill>
                  <a:srgbClr val="FF0000"/>
                </a:solidFill>
                <a:latin typeface="Courier New"/>
                <a:cs typeface="Courier New"/>
              </a:rPr>
              <a:t>direct electronic access </a:t>
            </a:r>
            <a:r>
              <a:rPr lang="en-US" sz="1100" u="sng" dirty="0">
                <a:latin typeface="Courier New"/>
                <a:cs typeface="Courier New"/>
              </a:rPr>
              <a:t>to the photograph or image in computerized format of any person who has been issued a driver license or identification card by the Department of Public Safety.  The procedures and agreements shall ensure that:</a:t>
            </a:r>
            <a:endParaRPr lang="en-US" sz="1100" dirty="0">
              <a:latin typeface="Courier New"/>
              <a:cs typeface="Courier New"/>
            </a:endParaRPr>
          </a:p>
          <a:p>
            <a:pPr marL="114300" indent="0">
              <a:buNone/>
            </a:pPr>
            <a:r>
              <a:rPr lang="en-US" sz="1100" u="sng" dirty="0">
                <a:latin typeface="Courier New"/>
                <a:cs typeface="Courier New"/>
              </a:rPr>
              <a:t>a.</a:t>
            </a:r>
            <a:r>
              <a:rPr lang="en-US" sz="1100" dirty="0">
                <a:latin typeface="Courier New"/>
                <a:cs typeface="Courier New"/>
              </a:rPr>
              <a:t>	</a:t>
            </a:r>
            <a:r>
              <a:rPr lang="en-US" sz="1100" u="sng" dirty="0">
                <a:latin typeface="Courier New"/>
                <a:cs typeface="Courier New"/>
              </a:rPr>
              <a:t>access to a photograph or image is for law enforcement purposes only and that each photograph or image accessed is provided only to law enforcement officers employed by the agency accessing the photograph or image,</a:t>
            </a:r>
            <a:endParaRPr lang="en-US" sz="1100" dirty="0">
              <a:latin typeface="Courier New"/>
              <a:cs typeface="Courier New"/>
            </a:endParaRPr>
          </a:p>
          <a:p>
            <a:pPr marL="114300" indent="0">
              <a:buNone/>
            </a:pPr>
            <a:r>
              <a:rPr lang="en-US" sz="1100" u="sng" dirty="0">
                <a:latin typeface="Courier New"/>
                <a:cs typeface="Courier New"/>
              </a:rPr>
              <a:t>b.</a:t>
            </a:r>
            <a:r>
              <a:rPr lang="en-US" sz="1100" dirty="0">
                <a:latin typeface="Courier New"/>
                <a:cs typeface="Courier New"/>
              </a:rPr>
              <a:t>	</a:t>
            </a:r>
            <a:r>
              <a:rPr lang="en-US" sz="1100" u="sng" dirty="0">
                <a:latin typeface="Courier New"/>
                <a:cs typeface="Courier New"/>
              </a:rPr>
              <a:t>any person charged with access to or custody and dissemination of a photograph or image or in receipt of a photograph or image shall not divulge or disclose the photograph or image except </a:t>
            </a:r>
            <a:r>
              <a:rPr lang="en-US" sz="1100" b="1" u="sng" dirty="0">
                <a:solidFill>
                  <a:srgbClr val="FF0000"/>
                </a:solidFill>
                <a:latin typeface="Courier New"/>
                <a:cs typeface="Courier New"/>
              </a:rPr>
              <a:t>for law enforcement purposes, </a:t>
            </a:r>
            <a:r>
              <a:rPr lang="en-US" sz="1100" u="sng" dirty="0">
                <a:latin typeface="Courier New"/>
                <a:cs typeface="Courier New"/>
              </a:rPr>
              <a:t>and in all cases shall not give, transfer, or otherwise provide the photograph or image:</a:t>
            </a:r>
            <a:endParaRPr lang="en-US" sz="1100" dirty="0">
              <a:latin typeface="Courier New"/>
              <a:cs typeface="Courier New"/>
            </a:endParaRPr>
          </a:p>
          <a:p>
            <a:pPr marL="114300" indent="0">
              <a:buNone/>
            </a:pPr>
            <a:r>
              <a:rPr lang="en-US" sz="1100" dirty="0">
                <a:latin typeface="Courier New"/>
                <a:cs typeface="Courier New"/>
              </a:rPr>
              <a:t> </a:t>
            </a:r>
          </a:p>
        </p:txBody>
      </p:sp>
      <p:sp>
        <p:nvSpPr>
          <p:cNvPr id="3" name="Footer Placeholder 2"/>
          <p:cNvSpPr>
            <a:spLocks noGrp="1"/>
          </p:cNvSpPr>
          <p:nvPr>
            <p:ph type="ftr" sz="quarter" idx="11"/>
          </p:nvPr>
        </p:nvSpPr>
        <p:spPr/>
        <p:txBody>
          <a:bodyPr/>
          <a:lstStyle/>
          <a:p>
            <a:r>
              <a:rPr lang="en-US" dirty="0" smtClean="0"/>
              <a:t>OK-SAFE, Inc. - Citizen Training</a:t>
            </a:r>
            <a:endParaRPr lang="en-US" dirty="0"/>
          </a:p>
        </p:txBody>
      </p:sp>
      <p:sp>
        <p:nvSpPr>
          <p:cNvPr id="4" name="Slide Number Placeholder 3"/>
          <p:cNvSpPr>
            <a:spLocks noGrp="1"/>
          </p:cNvSpPr>
          <p:nvPr>
            <p:ph type="sldNum" sz="quarter" idx="12"/>
          </p:nvPr>
        </p:nvSpPr>
        <p:spPr/>
        <p:txBody>
          <a:bodyPr/>
          <a:lstStyle/>
          <a:p>
            <a:fld id="{FA84A37A-AFC2-4A01-80A1-FC20F2C0D5BB}" type="slidenum">
              <a:rPr lang="en-US" smtClean="0"/>
              <a:pPr/>
              <a:t>48</a:t>
            </a:fld>
            <a:endParaRPr lang="en-US"/>
          </a:p>
        </p:txBody>
      </p:sp>
      <p:sp>
        <p:nvSpPr>
          <p:cNvPr id="5" name="Text Placeholder 4"/>
          <p:cNvSpPr>
            <a:spLocks noGrp="1"/>
          </p:cNvSpPr>
          <p:nvPr>
            <p:ph type="body" sz="half" idx="2"/>
          </p:nvPr>
        </p:nvSpPr>
        <p:spPr/>
        <p:txBody>
          <a:bodyPr>
            <a:normAutofit lnSpcReduction="10000"/>
          </a:bodyPr>
          <a:lstStyle/>
          <a:p>
            <a:r>
              <a:rPr lang="en-US" dirty="0" smtClean="0"/>
              <a:t>Access to drivers license photo</a:t>
            </a:r>
          </a:p>
          <a:p>
            <a:endParaRPr lang="en-US" sz="800" dirty="0" smtClean="0"/>
          </a:p>
          <a:p>
            <a:r>
              <a:rPr lang="en-US" dirty="0" smtClean="0"/>
              <a:t>“direct </a:t>
            </a:r>
            <a:r>
              <a:rPr lang="en-US" dirty="0"/>
              <a:t>e</a:t>
            </a:r>
            <a:r>
              <a:rPr lang="en-US" dirty="0" smtClean="0"/>
              <a:t>lectronic </a:t>
            </a:r>
            <a:r>
              <a:rPr lang="en-US" dirty="0"/>
              <a:t>a</a:t>
            </a:r>
            <a:r>
              <a:rPr lang="en-US" dirty="0" smtClean="0"/>
              <a:t>ccess” </a:t>
            </a:r>
          </a:p>
          <a:p>
            <a:endParaRPr lang="en-US" dirty="0" smtClean="0"/>
          </a:p>
          <a:p>
            <a:r>
              <a:rPr lang="en-US" dirty="0" smtClean="0"/>
              <a:t>“</a:t>
            </a:r>
            <a:r>
              <a:rPr lang="en-US" dirty="0"/>
              <a:t>f</a:t>
            </a:r>
            <a:r>
              <a:rPr lang="en-US" dirty="0" smtClean="0"/>
              <a:t>or law enforcement purposes”</a:t>
            </a:r>
            <a:endParaRPr lang="en-US" dirty="0"/>
          </a:p>
        </p:txBody>
      </p:sp>
      <p:sp>
        <p:nvSpPr>
          <p:cNvPr id="6" name="Title 5"/>
          <p:cNvSpPr>
            <a:spLocks noGrp="1"/>
          </p:cNvSpPr>
          <p:nvPr>
            <p:ph type="title"/>
          </p:nvPr>
        </p:nvSpPr>
        <p:spPr/>
        <p:txBody>
          <a:bodyPr>
            <a:normAutofit/>
          </a:bodyPr>
          <a:lstStyle/>
          <a:p>
            <a:r>
              <a:rPr lang="en-US" dirty="0"/>
              <a:t>SB </a:t>
            </a:r>
            <a:r>
              <a:rPr lang="en-US" dirty="0" smtClean="0"/>
              <a:t>463</a:t>
            </a:r>
            <a:br>
              <a:rPr lang="en-US" dirty="0" smtClean="0"/>
            </a:br>
            <a:r>
              <a:rPr lang="en-US" dirty="0" smtClean="0"/>
              <a:t>Example of</a:t>
            </a:r>
            <a:br>
              <a:rPr lang="en-US" dirty="0" smtClean="0"/>
            </a:br>
            <a:r>
              <a:rPr lang="en-US" dirty="0" smtClean="0"/>
              <a:t>Amendatory</a:t>
            </a:r>
            <a:endParaRPr lang="en-US" dirty="0"/>
          </a:p>
        </p:txBody>
      </p:sp>
    </p:spTree>
    <p:extLst>
      <p:ext uri="{BB962C8B-B14F-4D97-AF65-F5344CB8AC3E}">
        <p14:creationId xmlns:p14="http://schemas.microsoft.com/office/powerpoint/2010/main" val="1448520687"/>
      </p:ext>
    </p:extLst>
  </p:cSld>
  <p:clrMapOvr>
    <a:masterClrMapping/>
  </p:clrMapOvr>
  <p:timing>
    <p:tnLst>
      <p:par>
        <p:cTn xmlns:p14="http://schemas.microsoft.com/office/powerpoint/2010/mai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p:cNvSpPr>
            <a:spLocks noGrp="1"/>
          </p:cNvSpPr>
          <p:nvPr>
            <p:ph type="title"/>
          </p:nvPr>
        </p:nvSpPr>
        <p:spPr/>
        <p:txBody>
          <a:bodyPr/>
          <a:lstStyle/>
          <a:p>
            <a:r>
              <a:rPr lang="en-US" dirty="0" smtClean="0"/>
              <a:t>Doublespeak</a:t>
            </a:r>
            <a:endParaRPr lang="en-US" dirty="0"/>
          </a:p>
        </p:txBody>
      </p:sp>
      <p:graphicFrame>
        <p:nvGraphicFramePr>
          <p:cNvPr id="4" name="Content Placeholder 3"/>
          <p:cNvGraphicFramePr>
            <a:graphicFrameLocks noGrp="1"/>
          </p:cNvGraphicFramePr>
          <p:nvPr>
            <p:ph idx="1"/>
          </p:nvPr>
        </p:nvGraphicFramePr>
        <p:xfrm>
          <a:off x="457200" y="1752600"/>
          <a:ext cx="8229599" cy="4914197"/>
        </p:xfrm>
        <a:graphic>
          <a:graphicData uri="http://schemas.openxmlformats.org/drawingml/2006/table">
            <a:tbl>
              <a:tblPr firstRow="1" bandRow="1">
                <a:tableStyleId>{073A0DAA-6AF3-43AB-8588-CEC1D06C72B9}</a:tableStyleId>
              </a:tblPr>
              <a:tblGrid>
                <a:gridCol w="1768979"/>
                <a:gridCol w="2615013"/>
                <a:gridCol w="3845607"/>
              </a:tblGrid>
              <a:tr h="381000">
                <a:tc>
                  <a:txBody>
                    <a:bodyPr/>
                    <a:lstStyle/>
                    <a:p>
                      <a:r>
                        <a:rPr lang="en-US" dirty="0" smtClean="0"/>
                        <a:t>Word</a:t>
                      </a:r>
                      <a:endParaRPr lang="en-US" dirty="0"/>
                    </a:p>
                  </a:txBody>
                  <a:tcPr marL="92295" marR="92295"/>
                </a:tc>
                <a:tc>
                  <a:txBody>
                    <a:bodyPr/>
                    <a:lstStyle/>
                    <a:p>
                      <a:r>
                        <a:rPr lang="en-US" dirty="0" smtClean="0"/>
                        <a:t>Assumed Meaning</a:t>
                      </a:r>
                      <a:endParaRPr lang="en-US" dirty="0"/>
                    </a:p>
                  </a:txBody>
                  <a:tcPr marL="92295" marR="92295"/>
                </a:tc>
                <a:tc>
                  <a:txBody>
                    <a:bodyPr/>
                    <a:lstStyle/>
                    <a:p>
                      <a:r>
                        <a:rPr lang="en-US" dirty="0" smtClean="0"/>
                        <a:t>Real/Political</a:t>
                      </a:r>
                      <a:endParaRPr lang="en-US" dirty="0"/>
                    </a:p>
                  </a:txBody>
                  <a:tcPr marL="92295" marR="92295"/>
                </a:tc>
              </a:tr>
              <a:tr h="967037">
                <a:tc>
                  <a:txBody>
                    <a:bodyPr/>
                    <a:lstStyle/>
                    <a:p>
                      <a:r>
                        <a:rPr lang="en-US" dirty="0" smtClean="0"/>
                        <a:t>Advanced</a:t>
                      </a:r>
                      <a:endParaRPr lang="en-US" dirty="0"/>
                    </a:p>
                  </a:txBody>
                  <a:tcPr marL="92295" marR="92295"/>
                </a:tc>
                <a:tc>
                  <a:txBody>
                    <a:bodyPr/>
                    <a:lstStyle/>
                    <a:p>
                      <a:r>
                        <a:rPr lang="en-US" dirty="0" smtClean="0"/>
                        <a:t>Forward; progressive; implies ‘better’ </a:t>
                      </a:r>
                      <a:endParaRPr lang="en-US" dirty="0"/>
                    </a:p>
                  </a:txBody>
                  <a:tcPr marL="92295" marR="92295"/>
                </a:tc>
                <a:tc>
                  <a:txBody>
                    <a:bodyPr/>
                    <a:lstStyle/>
                    <a:p>
                      <a:r>
                        <a:rPr lang="en-US" dirty="0" smtClean="0"/>
                        <a:t>Refers to technology developed</a:t>
                      </a:r>
                      <a:r>
                        <a:rPr lang="en-US" baseline="0" dirty="0" smtClean="0"/>
                        <a:t> by/for the Dept. of Defense morphed into commercial use</a:t>
                      </a:r>
                      <a:endParaRPr lang="en-US" dirty="0"/>
                    </a:p>
                  </a:txBody>
                  <a:tcPr marL="92295" marR="92295"/>
                </a:tc>
              </a:tr>
              <a:tr h="914400">
                <a:tc>
                  <a:txBody>
                    <a:bodyPr/>
                    <a:lstStyle/>
                    <a:p>
                      <a:r>
                        <a:rPr lang="en-US" dirty="0" smtClean="0"/>
                        <a:t>Career</a:t>
                      </a:r>
                      <a:endParaRPr lang="en-US" dirty="0"/>
                    </a:p>
                  </a:txBody>
                  <a:tcPr marL="92295" marR="92295"/>
                </a:tc>
                <a:tc>
                  <a:txBody>
                    <a:bodyPr/>
                    <a:lstStyle/>
                    <a:p>
                      <a:r>
                        <a:rPr lang="en-US" dirty="0" smtClean="0"/>
                        <a:t>Means of earning a living; a profession,</a:t>
                      </a:r>
                      <a:r>
                        <a:rPr lang="en-US" baseline="0" dirty="0" smtClean="0"/>
                        <a:t> </a:t>
                      </a:r>
                      <a:r>
                        <a:rPr lang="en-US" dirty="0" smtClean="0"/>
                        <a:t>chosen by</a:t>
                      </a:r>
                      <a:r>
                        <a:rPr lang="en-US" baseline="0" dirty="0" smtClean="0"/>
                        <a:t> the individual</a:t>
                      </a:r>
                      <a:endParaRPr lang="en-US" dirty="0"/>
                    </a:p>
                  </a:txBody>
                  <a:tcPr marL="92295" marR="92295"/>
                </a:tc>
                <a:tc>
                  <a:txBody>
                    <a:bodyPr/>
                    <a:lstStyle/>
                    <a:p>
                      <a:r>
                        <a:rPr lang="en-US" dirty="0" smtClean="0"/>
                        <a:t>Entry</a:t>
                      </a:r>
                      <a:r>
                        <a:rPr lang="en-US" baseline="0" dirty="0" smtClean="0"/>
                        <a:t> level job </a:t>
                      </a:r>
                      <a:r>
                        <a:rPr lang="en-US" dirty="0" smtClean="0"/>
                        <a:t>in</a:t>
                      </a:r>
                      <a:r>
                        <a:rPr lang="en-US" baseline="0" dirty="0" smtClean="0"/>
                        <a:t> a government-approved service industry; planned via Soviet-styled S-T-W education system</a:t>
                      </a:r>
                      <a:endParaRPr lang="en-US" dirty="0"/>
                    </a:p>
                  </a:txBody>
                  <a:tcPr marL="92295" marR="92295"/>
                </a:tc>
              </a:tr>
              <a:tr h="480763">
                <a:tc>
                  <a:txBody>
                    <a:bodyPr/>
                    <a:lstStyle/>
                    <a:p>
                      <a:r>
                        <a:rPr lang="en-US" dirty="0" smtClean="0"/>
                        <a:t>Knowledge-based</a:t>
                      </a:r>
                      <a:r>
                        <a:rPr lang="en-US" baseline="0" dirty="0" smtClean="0"/>
                        <a:t> Economy</a:t>
                      </a:r>
                      <a:endParaRPr lang="en-US" dirty="0"/>
                    </a:p>
                  </a:txBody>
                  <a:tcPr marL="92295" marR="92295"/>
                </a:tc>
                <a:tc>
                  <a:txBody>
                    <a:bodyPr/>
                    <a:lstStyle/>
                    <a:p>
                      <a:r>
                        <a:rPr lang="en-US" dirty="0" smtClean="0"/>
                        <a:t>Economy employing</a:t>
                      </a:r>
                      <a:r>
                        <a:rPr lang="en-US" baseline="0" dirty="0" smtClean="0"/>
                        <a:t> knowledgeable, well-educated people and practices</a:t>
                      </a:r>
                      <a:endParaRPr lang="en-US" dirty="0"/>
                    </a:p>
                  </a:txBody>
                  <a:tcPr marL="92295" marR="92295"/>
                </a:tc>
                <a:tc>
                  <a:txBody>
                    <a:bodyPr/>
                    <a:lstStyle/>
                    <a:p>
                      <a:r>
                        <a:rPr lang="en-US" dirty="0" smtClean="0"/>
                        <a:t>Economy based</a:t>
                      </a:r>
                      <a:r>
                        <a:rPr lang="en-US" baseline="0" dirty="0" smtClean="0"/>
                        <a:t> on the acquisition and analysis of information, utilizing technology; data driven </a:t>
                      </a:r>
                      <a:endParaRPr lang="en-US" dirty="0"/>
                    </a:p>
                  </a:txBody>
                  <a:tcPr marL="92295" marR="92295"/>
                </a:tc>
              </a:tr>
              <a:tr h="0">
                <a:tc>
                  <a:txBody>
                    <a:bodyPr/>
                    <a:lstStyle/>
                    <a:p>
                      <a:r>
                        <a:rPr lang="en-US" dirty="0" smtClean="0"/>
                        <a:t>Quality Jobs</a:t>
                      </a:r>
                      <a:endParaRPr lang="en-US" dirty="0"/>
                    </a:p>
                  </a:txBody>
                  <a:tcPr marL="92295" marR="92295"/>
                </a:tc>
                <a:tc>
                  <a:txBody>
                    <a:bodyPr/>
                    <a:lstStyle/>
                    <a:p>
                      <a:r>
                        <a:rPr lang="en-US" baseline="0" dirty="0" smtClean="0"/>
                        <a:t>Excellent, high wage, long-term jobs</a:t>
                      </a:r>
                      <a:endParaRPr lang="en-US" dirty="0"/>
                    </a:p>
                  </a:txBody>
                  <a:tcPr marL="92295" marR="92295"/>
                </a:tc>
                <a:tc>
                  <a:txBody>
                    <a:bodyPr/>
                    <a:lstStyle/>
                    <a:p>
                      <a:r>
                        <a:rPr lang="en-US" dirty="0" smtClean="0"/>
                        <a:t>Industry-specific, temporary, low-wage,</a:t>
                      </a:r>
                      <a:r>
                        <a:rPr lang="en-US" baseline="0" dirty="0" smtClean="0"/>
                        <a:t> entry-level jobs in Enterprise/</a:t>
                      </a:r>
                      <a:r>
                        <a:rPr lang="en-US" baseline="0" dirty="0" err="1" smtClean="0"/>
                        <a:t>HUBZones</a:t>
                      </a:r>
                      <a:r>
                        <a:rPr lang="en-US" baseline="0" dirty="0" smtClean="0"/>
                        <a:t>, dependent on tax incentives</a:t>
                      </a:r>
                      <a:endParaRPr lang="en-US" dirty="0"/>
                    </a:p>
                  </a:txBody>
                  <a:tcPr marL="92295" marR="92295"/>
                </a:tc>
              </a:tr>
            </a:tbl>
          </a:graphicData>
        </a:graphic>
      </p:graphicFrame>
    </p:spTree>
    <p:extLst>
      <p:ext uri="{BB962C8B-B14F-4D97-AF65-F5344CB8AC3E}">
        <p14:creationId xmlns:p14="http://schemas.microsoft.com/office/powerpoint/2010/main" val="3134910746"/>
      </p:ext>
    </p:extLst>
  </p:cSld>
  <p:clrMapOvr>
    <a:masterClrMapping/>
  </p:clrMapOvr>
  <p:timing>
    <p:tnLst>
      <p:par>
        <p:cTn xmlns:p14="http://schemas.microsoft.com/office/powerpoint/2010/mai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p:cNvSpPr>
            <a:spLocks noGrp="1"/>
          </p:cNvSpPr>
          <p:nvPr>
            <p:ph type="title"/>
          </p:nvPr>
        </p:nvSpPr>
        <p:spPr/>
        <p:txBody>
          <a:bodyPr/>
          <a:lstStyle/>
          <a:p>
            <a:r>
              <a:rPr lang="en-US" dirty="0" smtClean="0"/>
              <a:t>Doublespeak</a:t>
            </a:r>
            <a:endParaRPr lang="en-US" dirty="0"/>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3339764906"/>
              </p:ext>
            </p:extLst>
          </p:nvPr>
        </p:nvGraphicFramePr>
        <p:xfrm>
          <a:off x="457200" y="1524000"/>
          <a:ext cx="8229600" cy="5194480"/>
        </p:xfrm>
        <a:graphic>
          <a:graphicData uri="http://schemas.openxmlformats.org/drawingml/2006/table">
            <a:tbl>
              <a:tblPr firstRow="1" bandRow="1">
                <a:tableStyleId>{073A0DAA-6AF3-43AB-8588-CEC1D06C72B9}</a:tableStyleId>
              </a:tblPr>
              <a:tblGrid>
                <a:gridCol w="1768979"/>
                <a:gridCol w="2845750"/>
                <a:gridCol w="3614871"/>
              </a:tblGrid>
              <a:tr h="386366">
                <a:tc>
                  <a:txBody>
                    <a:bodyPr/>
                    <a:lstStyle/>
                    <a:p>
                      <a:r>
                        <a:rPr lang="en-US" dirty="0" smtClean="0"/>
                        <a:t>Word</a:t>
                      </a:r>
                      <a:endParaRPr lang="en-US" dirty="0"/>
                    </a:p>
                  </a:txBody>
                  <a:tcPr marL="92295" marR="92295"/>
                </a:tc>
                <a:tc>
                  <a:txBody>
                    <a:bodyPr/>
                    <a:lstStyle/>
                    <a:p>
                      <a:r>
                        <a:rPr lang="en-US" dirty="0" smtClean="0"/>
                        <a:t>Assumed Meaning</a:t>
                      </a:r>
                      <a:endParaRPr lang="en-US" dirty="0"/>
                    </a:p>
                  </a:txBody>
                  <a:tcPr marL="92295" marR="92295"/>
                </a:tc>
                <a:tc>
                  <a:txBody>
                    <a:bodyPr/>
                    <a:lstStyle/>
                    <a:p>
                      <a:r>
                        <a:rPr lang="en-US" dirty="0" smtClean="0"/>
                        <a:t>Real/Political</a:t>
                      </a:r>
                      <a:endParaRPr lang="en-US" dirty="0"/>
                    </a:p>
                  </a:txBody>
                  <a:tcPr marL="92295" marR="92295"/>
                </a:tc>
              </a:tr>
              <a:tr h="1594835">
                <a:tc>
                  <a:txBody>
                    <a:bodyPr/>
                    <a:lstStyle/>
                    <a:p>
                      <a:r>
                        <a:rPr lang="en-US" dirty="0" smtClean="0"/>
                        <a:t>Small Business</a:t>
                      </a:r>
                      <a:endParaRPr lang="en-US" dirty="0"/>
                    </a:p>
                  </a:txBody>
                  <a:tcPr marL="92295" marR="92295"/>
                </a:tc>
                <a:tc>
                  <a:txBody>
                    <a:bodyPr/>
                    <a:lstStyle/>
                    <a:p>
                      <a:r>
                        <a:rPr lang="en-US" sz="1600" dirty="0" smtClean="0"/>
                        <a:t>A locally-owned small business started by an individual</a:t>
                      </a:r>
                      <a:r>
                        <a:rPr lang="en-US" sz="1600" baseline="0" dirty="0" smtClean="0"/>
                        <a:t> with his own money</a:t>
                      </a:r>
                      <a:endParaRPr lang="en-US" sz="1600" dirty="0"/>
                    </a:p>
                  </a:txBody>
                  <a:tcPr marL="92295" marR="92295"/>
                </a:tc>
                <a:tc>
                  <a:txBody>
                    <a:bodyPr/>
                    <a:lstStyle/>
                    <a:p>
                      <a:r>
                        <a:rPr lang="en-US" sz="1600" dirty="0" smtClean="0"/>
                        <a:t>SBA approved</a:t>
                      </a:r>
                      <a:r>
                        <a:rPr lang="en-US" sz="1600" baseline="0" dirty="0" smtClean="0"/>
                        <a:t> business– i.e. “minority” or “veteran-owned,” located in an Enterprise/</a:t>
                      </a:r>
                      <a:r>
                        <a:rPr lang="en-US" sz="1600" baseline="0" dirty="0" err="1" smtClean="0"/>
                        <a:t>HUBZone</a:t>
                      </a:r>
                      <a:r>
                        <a:rPr lang="en-US" sz="1600" baseline="0" dirty="0" smtClean="0"/>
                        <a:t> – given preferential treatment, undermining free enterprise</a:t>
                      </a:r>
                      <a:endParaRPr lang="en-US" sz="1600" dirty="0"/>
                    </a:p>
                  </a:txBody>
                  <a:tcPr marL="92295" marR="92295"/>
                </a:tc>
              </a:tr>
              <a:tr h="1205463">
                <a:tc>
                  <a:txBody>
                    <a:bodyPr/>
                    <a:lstStyle/>
                    <a:p>
                      <a:r>
                        <a:rPr lang="en-US" dirty="0" smtClean="0"/>
                        <a:t>Reduce the cost-drivers of doing business</a:t>
                      </a:r>
                      <a:endParaRPr lang="en-US" dirty="0"/>
                    </a:p>
                  </a:txBody>
                  <a:tcPr marL="92295" marR="92295"/>
                </a:tc>
                <a:tc>
                  <a:txBody>
                    <a:bodyPr/>
                    <a:lstStyle/>
                    <a:p>
                      <a:r>
                        <a:rPr lang="en-US" sz="1600" baseline="0" dirty="0" smtClean="0"/>
                        <a:t>Applies to all businesses; minimizes restrictive permitting, fees, zoning, regulations, etc.</a:t>
                      </a:r>
                      <a:endParaRPr lang="en-US" sz="1600" dirty="0"/>
                    </a:p>
                  </a:txBody>
                  <a:tcPr marL="92295" marR="92295"/>
                </a:tc>
                <a:tc>
                  <a:txBody>
                    <a:bodyPr/>
                    <a:lstStyle/>
                    <a:p>
                      <a:r>
                        <a:rPr lang="en-US" sz="1600" dirty="0" smtClean="0"/>
                        <a:t>Applies to select businesses only;</a:t>
                      </a:r>
                      <a:r>
                        <a:rPr lang="en-US" sz="1600" baseline="0" dirty="0" smtClean="0"/>
                        <a:t> includes </a:t>
                      </a:r>
                      <a:r>
                        <a:rPr lang="en-US" sz="1600" dirty="0" smtClean="0"/>
                        <a:t>tax credits/incentives, T</a:t>
                      </a:r>
                      <a:r>
                        <a:rPr lang="en-US" sz="1600" baseline="0" dirty="0" smtClean="0"/>
                        <a:t>IF districts, and elimination of competition</a:t>
                      </a:r>
                      <a:endParaRPr lang="en-US" sz="1600" dirty="0"/>
                    </a:p>
                  </a:txBody>
                  <a:tcPr marL="92295" marR="92295"/>
                </a:tc>
              </a:tr>
              <a:tr h="1080537">
                <a:tc>
                  <a:txBody>
                    <a:bodyPr/>
                    <a:lstStyle/>
                    <a:p>
                      <a:r>
                        <a:rPr lang="en-US" dirty="0" smtClean="0"/>
                        <a:t>Create more jobs</a:t>
                      </a:r>
                      <a:endParaRPr lang="en-US" dirty="0"/>
                    </a:p>
                  </a:txBody>
                  <a:tcPr marL="92295" marR="92295"/>
                </a:tc>
                <a:tc>
                  <a:txBody>
                    <a:bodyPr/>
                    <a:lstStyle/>
                    <a:p>
                      <a:r>
                        <a:rPr lang="en-US" sz="1600" dirty="0" smtClean="0"/>
                        <a:t>Government gets out of the way-free enterprise system allowed to work</a:t>
                      </a:r>
                      <a:endParaRPr lang="en-US" sz="1600" dirty="0"/>
                    </a:p>
                  </a:txBody>
                  <a:tcPr marL="92295" marR="92295"/>
                </a:tc>
                <a:tc>
                  <a:txBody>
                    <a:bodyPr/>
                    <a:lstStyle/>
                    <a:p>
                      <a:r>
                        <a:rPr lang="en-US" sz="1600" dirty="0" smtClean="0"/>
                        <a:t>Directing funds (earmarks) to specific</a:t>
                      </a:r>
                      <a:r>
                        <a:rPr lang="en-US" sz="1600" baseline="0" dirty="0" smtClean="0"/>
                        <a:t> businesses; “Quality jobs” legislation that favors them; tax incentives </a:t>
                      </a:r>
                      <a:endParaRPr lang="en-US" sz="1600" dirty="0"/>
                    </a:p>
                  </a:txBody>
                  <a:tcPr marL="92295" marR="92295"/>
                </a:tc>
              </a:tr>
              <a:tr h="927279">
                <a:tc>
                  <a:txBody>
                    <a:bodyPr/>
                    <a:lstStyle/>
                    <a:p>
                      <a:r>
                        <a:rPr lang="en-US" dirty="0" smtClean="0"/>
                        <a:t>Smaller, Smarter Government</a:t>
                      </a:r>
                      <a:endParaRPr lang="en-US" dirty="0"/>
                    </a:p>
                  </a:txBody>
                  <a:tcPr marL="92295" marR="92295"/>
                </a:tc>
                <a:tc>
                  <a:txBody>
                    <a:bodyPr/>
                    <a:lstStyle/>
                    <a:p>
                      <a:r>
                        <a:rPr lang="en-US" sz="1600" dirty="0" smtClean="0"/>
                        <a:t>Defunding/Cessation</a:t>
                      </a:r>
                      <a:r>
                        <a:rPr lang="en-US" sz="1600" baseline="0" dirty="0" smtClean="0"/>
                        <a:t> of un-enumerated</a:t>
                      </a:r>
                      <a:r>
                        <a:rPr lang="en-US" sz="1600" dirty="0" smtClean="0"/>
                        <a:t> activities and agencies</a:t>
                      </a:r>
                      <a:endParaRPr lang="en-US" sz="1600" dirty="0"/>
                    </a:p>
                  </a:txBody>
                  <a:tcPr marL="92295" marR="92295"/>
                </a:tc>
                <a:tc>
                  <a:txBody>
                    <a:bodyPr/>
                    <a:lstStyle/>
                    <a:p>
                      <a:r>
                        <a:rPr lang="en-US" sz="1600" dirty="0" smtClean="0"/>
                        <a:t>Public-Private</a:t>
                      </a:r>
                      <a:r>
                        <a:rPr lang="en-US" sz="1600" baseline="0" dirty="0" smtClean="0"/>
                        <a:t> Partnerships; increased technology; outsourcing some functions</a:t>
                      </a:r>
                      <a:endParaRPr lang="en-US" sz="1600" dirty="0"/>
                    </a:p>
                  </a:txBody>
                  <a:tcPr marL="92295" marR="92295"/>
                </a:tc>
              </a:tr>
            </a:tbl>
          </a:graphicData>
        </a:graphic>
      </p:graphicFrame>
    </p:spTree>
    <p:extLst>
      <p:ext uri="{BB962C8B-B14F-4D97-AF65-F5344CB8AC3E}">
        <p14:creationId xmlns:p14="http://schemas.microsoft.com/office/powerpoint/2010/main" val="2260364996"/>
      </p:ext>
    </p:extLst>
  </p:cSld>
  <p:clrMapOvr>
    <a:masterClrMapping/>
  </p:clrMapOvr>
  <p:timing>
    <p:tnLst>
      <p:par>
        <p:cTn xmlns:p14="http://schemas.microsoft.com/office/powerpoint/2010/mai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smtClean="0"/>
              <a:t>Government is </a:t>
            </a:r>
            <a:r>
              <a:rPr lang="en-US" i="1" dirty="0" smtClean="0"/>
              <a:t>NOT</a:t>
            </a:r>
            <a:r>
              <a:rPr lang="en-US" dirty="0" smtClean="0"/>
              <a:t> a Business!</a:t>
            </a:r>
            <a:endParaRPr lang="en-US" dirty="0"/>
          </a:p>
        </p:txBody>
      </p:sp>
      <p:graphicFrame>
        <p:nvGraphicFramePr>
          <p:cNvPr id="4" name="Content Placeholder 3"/>
          <p:cNvGraphicFramePr>
            <a:graphicFrameLocks noGrp="1"/>
          </p:cNvGraphicFramePr>
          <p:nvPr>
            <p:ph idx="1"/>
          </p:nvPr>
        </p:nvGraphicFramePr>
        <p:xfrm>
          <a:off x="457200" y="1752600"/>
          <a:ext cx="8229599" cy="4602479"/>
        </p:xfrm>
        <a:graphic>
          <a:graphicData uri="http://schemas.openxmlformats.org/drawingml/2006/table">
            <a:tbl>
              <a:tblPr firstRow="1" bandRow="1">
                <a:tableStyleId>{073A0DAA-6AF3-43AB-8588-CEC1D06C72B9}</a:tableStyleId>
              </a:tblPr>
              <a:tblGrid>
                <a:gridCol w="1792791"/>
                <a:gridCol w="2988518"/>
                <a:gridCol w="3448290"/>
              </a:tblGrid>
              <a:tr h="291465">
                <a:tc>
                  <a:txBody>
                    <a:bodyPr/>
                    <a:lstStyle/>
                    <a:p>
                      <a:r>
                        <a:rPr lang="en-US" dirty="0" smtClean="0"/>
                        <a:t>Word</a:t>
                      </a:r>
                      <a:endParaRPr lang="en-US" dirty="0"/>
                    </a:p>
                  </a:txBody>
                  <a:tcPr marL="91954" marR="91954"/>
                </a:tc>
                <a:tc>
                  <a:txBody>
                    <a:bodyPr/>
                    <a:lstStyle/>
                    <a:p>
                      <a:r>
                        <a:rPr lang="en-US" dirty="0" smtClean="0"/>
                        <a:t>Assumed Meaning</a:t>
                      </a:r>
                      <a:endParaRPr lang="en-US" dirty="0"/>
                    </a:p>
                  </a:txBody>
                  <a:tcPr marL="91954" marR="91954"/>
                </a:tc>
                <a:tc>
                  <a:txBody>
                    <a:bodyPr/>
                    <a:lstStyle/>
                    <a:p>
                      <a:r>
                        <a:rPr lang="en-US" dirty="0" smtClean="0"/>
                        <a:t>Real/Political</a:t>
                      </a:r>
                      <a:endParaRPr lang="en-US" dirty="0"/>
                    </a:p>
                  </a:txBody>
                  <a:tcPr marL="91954" marR="91954"/>
                </a:tc>
              </a:tr>
              <a:tr h="370840">
                <a:tc>
                  <a:txBody>
                    <a:bodyPr/>
                    <a:lstStyle/>
                    <a:p>
                      <a:r>
                        <a:rPr lang="en-US" dirty="0" smtClean="0"/>
                        <a:t>Government needs to</a:t>
                      </a:r>
                      <a:r>
                        <a:rPr lang="en-US" baseline="0" dirty="0" smtClean="0"/>
                        <a:t> be run more like a business</a:t>
                      </a:r>
                      <a:endParaRPr lang="en-US" dirty="0"/>
                    </a:p>
                  </a:txBody>
                  <a:tcPr marL="91954" marR="91954"/>
                </a:tc>
                <a:tc>
                  <a:txBody>
                    <a:bodyPr/>
                    <a:lstStyle/>
                    <a:p>
                      <a:r>
                        <a:rPr lang="en-US" sz="1700" dirty="0" smtClean="0"/>
                        <a:t>Government operating in</a:t>
                      </a:r>
                      <a:r>
                        <a:rPr lang="en-US" sz="1700" baseline="0" dirty="0" smtClean="0"/>
                        <a:t> an orderly manner, not wasting taxpayers’ money, while still operating within its’ proper authority and respecting the God-given rights of the individual; operates as a sovereign entity with a constitution, with separate but equal Executive, Legislative, and Judicial branches. </a:t>
                      </a:r>
                    </a:p>
                    <a:p>
                      <a:endParaRPr lang="en-US" sz="1700" baseline="0" dirty="0" smtClean="0"/>
                    </a:p>
                    <a:p>
                      <a:r>
                        <a:rPr lang="en-US" sz="1700" b="1" baseline="0" dirty="0" smtClean="0"/>
                        <a:t>Does not function as a business.</a:t>
                      </a:r>
                      <a:endParaRPr lang="en-US" sz="1700" b="1" dirty="0"/>
                    </a:p>
                  </a:txBody>
                  <a:tcPr marL="91954" marR="91954"/>
                </a:tc>
                <a:tc>
                  <a:txBody>
                    <a:bodyPr/>
                    <a:lstStyle/>
                    <a:p>
                      <a:r>
                        <a:rPr lang="en-US" sz="1700" dirty="0" smtClean="0"/>
                        <a:t>Government operates from a business plan, </a:t>
                      </a:r>
                      <a:r>
                        <a:rPr lang="en-US" sz="1700" baseline="0" dirty="0" smtClean="0"/>
                        <a:t>focusing on revenue generation, cost savings, and efficiencies. Functions of government are viewed as services; services to the public are considered a </a:t>
                      </a:r>
                      <a:r>
                        <a:rPr lang="en-US" sz="1700" b="1" baseline="0" dirty="0" smtClean="0"/>
                        <a:t>business process </a:t>
                      </a:r>
                      <a:r>
                        <a:rPr lang="en-US" sz="1700" baseline="0" dirty="0" smtClean="0"/>
                        <a:t>&amp; </a:t>
                      </a:r>
                      <a:r>
                        <a:rPr lang="en-US" sz="1700" b="1" baseline="0" dirty="0" smtClean="0"/>
                        <a:t>commoditized.</a:t>
                      </a:r>
                      <a:r>
                        <a:rPr lang="en-US" sz="1700" baseline="0" dirty="0" smtClean="0"/>
                        <a:t> May lead to outsourcing government services (“business processes”) to “eliminate waste, create efficiencies, and reduce fragmentation” </a:t>
                      </a:r>
                      <a:r>
                        <a:rPr lang="en-US" sz="1700" b="1" baseline="0" dirty="0" smtClean="0"/>
                        <a:t>Citizens </a:t>
                      </a:r>
                      <a:r>
                        <a:rPr lang="en-US" sz="1700" b="0" baseline="0" dirty="0" smtClean="0"/>
                        <a:t>viewed as an </a:t>
                      </a:r>
                      <a:r>
                        <a:rPr lang="en-US" sz="1700" baseline="0" dirty="0" smtClean="0"/>
                        <a:t>asset or liability; </a:t>
                      </a:r>
                      <a:r>
                        <a:rPr lang="en-US" sz="1700" b="1" baseline="0" dirty="0" smtClean="0"/>
                        <a:t>charged for using services.</a:t>
                      </a:r>
                      <a:endParaRPr lang="en-US" sz="1700" b="1" dirty="0"/>
                    </a:p>
                  </a:txBody>
                  <a:tcPr marL="91954" marR="91954"/>
                </a:tc>
              </a:tr>
            </a:tbl>
          </a:graphicData>
        </a:graphic>
      </p:graphicFrame>
    </p:spTree>
    <p:extLst>
      <p:ext uri="{BB962C8B-B14F-4D97-AF65-F5344CB8AC3E}">
        <p14:creationId xmlns:p14="http://schemas.microsoft.com/office/powerpoint/2010/main" val="1835256362"/>
      </p:ext>
    </p:extLst>
  </p:cSld>
  <p:clrMapOvr>
    <a:masterClrMapping/>
  </p:clrMapOvr>
  <p:timing>
    <p:tnLst>
      <p:par>
        <p:cTn xmlns:p14="http://schemas.microsoft.com/office/powerpoint/2010/mai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Placeholder 6" descr="Fall scenery_78.jpg"/>
          <p:cNvPicPr>
            <a:picLocks noGrp="1" noChangeAspect="1"/>
          </p:cNvPicPr>
          <p:nvPr>
            <p:ph type="pic" idx="1"/>
          </p:nvPr>
        </p:nvPicPr>
        <p:blipFill>
          <a:blip r:embed="rId2">
            <a:extLst>
              <a:ext uri="{28A0092B-C50C-407E-A947-70E740481C1C}">
                <a14:useLocalDpi xmlns:a14="http://schemas.microsoft.com/office/drawing/2010/main" val="0"/>
              </a:ext>
            </a:extLst>
          </a:blip>
          <a:srcRect t="12840" b="12840"/>
          <a:stretch>
            <a:fillRect/>
          </a:stretch>
        </p:blipFill>
        <p:spPr/>
      </p:pic>
      <p:sp>
        <p:nvSpPr>
          <p:cNvPr id="3" name="Slide Number Placeholder 2"/>
          <p:cNvSpPr>
            <a:spLocks noGrp="1"/>
          </p:cNvSpPr>
          <p:nvPr>
            <p:ph type="sldNum" sz="quarter" idx="12"/>
          </p:nvPr>
        </p:nvSpPr>
        <p:spPr/>
        <p:txBody>
          <a:bodyPr/>
          <a:lstStyle/>
          <a:p>
            <a:fld id="{FA84A37A-AFC2-4A01-80A1-FC20F2C0D5BB}" type="slidenum">
              <a:rPr lang="en-US" smtClean="0"/>
              <a:pPr/>
              <a:t>52</a:t>
            </a:fld>
            <a:endParaRPr lang="en-US"/>
          </a:p>
        </p:txBody>
      </p:sp>
      <p:sp>
        <p:nvSpPr>
          <p:cNvPr id="4" name="Footer Placeholder 3"/>
          <p:cNvSpPr>
            <a:spLocks noGrp="1"/>
          </p:cNvSpPr>
          <p:nvPr>
            <p:ph type="ftr" sz="quarter" idx="11"/>
          </p:nvPr>
        </p:nvSpPr>
        <p:spPr/>
        <p:txBody>
          <a:bodyPr/>
          <a:lstStyle/>
          <a:p>
            <a:r>
              <a:rPr lang="en-US" smtClean="0"/>
              <a:t>OK-SAFE, Inc. - Legislator Training</a:t>
            </a:r>
            <a:endParaRPr lang="en-US"/>
          </a:p>
        </p:txBody>
      </p:sp>
      <p:sp>
        <p:nvSpPr>
          <p:cNvPr id="5" name="Text Placeholder 4"/>
          <p:cNvSpPr>
            <a:spLocks noGrp="1"/>
          </p:cNvSpPr>
          <p:nvPr>
            <p:ph type="body" sz="half" idx="2"/>
          </p:nvPr>
        </p:nvSpPr>
        <p:spPr/>
        <p:txBody>
          <a:bodyPr/>
          <a:lstStyle/>
          <a:p>
            <a:r>
              <a:rPr lang="en-US" dirty="0" smtClean="0"/>
              <a:t>Questions?</a:t>
            </a:r>
            <a:endParaRPr lang="en-US" dirty="0"/>
          </a:p>
        </p:txBody>
      </p:sp>
      <p:sp>
        <p:nvSpPr>
          <p:cNvPr id="6" name="Title 5"/>
          <p:cNvSpPr>
            <a:spLocks noGrp="1"/>
          </p:cNvSpPr>
          <p:nvPr>
            <p:ph type="title"/>
          </p:nvPr>
        </p:nvSpPr>
        <p:spPr/>
        <p:txBody>
          <a:bodyPr/>
          <a:lstStyle/>
          <a:p>
            <a:r>
              <a:rPr lang="en-US" dirty="0" smtClean="0"/>
              <a:t>Review and Break</a:t>
            </a:r>
            <a:endParaRPr lang="en-US" dirty="0"/>
          </a:p>
        </p:txBody>
      </p:sp>
    </p:spTree>
    <p:extLst>
      <p:ext uri="{BB962C8B-B14F-4D97-AF65-F5344CB8AC3E}">
        <p14:creationId xmlns:p14="http://schemas.microsoft.com/office/powerpoint/2010/main" val="3258221093"/>
      </p:ext>
    </p:extLst>
  </p:cSld>
  <p:clrMapOvr>
    <a:masterClrMapping/>
  </p:clrMapOvr>
  <p:timing>
    <p:tnLst>
      <p:par>
        <p:cTn xmlns:p14="http://schemas.microsoft.com/office/powerpoint/2010/mai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5" name="Rectangle 5"/>
          <p:cNvSpPr>
            <a:spLocks noGrp="1" noChangeArrowheads="1"/>
          </p:cNvSpPr>
          <p:nvPr>
            <p:ph type="subTitle" idx="1"/>
          </p:nvPr>
        </p:nvSpPr>
        <p:spPr/>
        <p:txBody>
          <a:bodyPr/>
          <a:lstStyle/>
          <a:p>
            <a:pPr eaLnBrk="1" hangingPunct="1"/>
            <a:r>
              <a:rPr lang="en-US" dirty="0" smtClean="0"/>
              <a:t>The agenda/the influencers</a:t>
            </a:r>
          </a:p>
        </p:txBody>
      </p:sp>
      <p:sp>
        <p:nvSpPr>
          <p:cNvPr id="2" name="Title 1"/>
          <p:cNvSpPr>
            <a:spLocks noGrp="1"/>
          </p:cNvSpPr>
          <p:nvPr>
            <p:ph type="ctrTitle"/>
          </p:nvPr>
        </p:nvSpPr>
        <p:spPr/>
        <p:txBody>
          <a:bodyPr/>
          <a:lstStyle/>
          <a:p>
            <a:r>
              <a:rPr lang="en-US" dirty="0" smtClean="0"/>
              <a:t>Part six</a:t>
            </a:r>
            <a:endParaRPr lang="en-US" dirty="0"/>
          </a:p>
        </p:txBody>
      </p:sp>
      <p:sp>
        <p:nvSpPr>
          <p:cNvPr id="4" name="Footer Placeholder 2"/>
          <p:cNvSpPr>
            <a:spLocks noGrp="1"/>
          </p:cNvSpPr>
          <p:nvPr>
            <p:ph type="ftr" sz="quarter" idx="11"/>
          </p:nvPr>
        </p:nvSpPr>
        <p:spPr>
          <a:xfrm>
            <a:off x="3124200" y="6356350"/>
            <a:ext cx="2895600" cy="365125"/>
          </a:xfrm>
        </p:spPr>
        <p:txBody>
          <a:bodyPr/>
          <a:lstStyle/>
          <a:p>
            <a:r>
              <a:rPr lang="en-US" dirty="0" smtClean="0"/>
              <a:t>OK-SAFE, Inc. - Citizen Training</a:t>
            </a:r>
            <a:endParaRPr lang="en-US" dirty="0"/>
          </a:p>
        </p:txBody>
      </p:sp>
    </p:spTree>
    <p:extLst>
      <p:ext uri="{BB962C8B-B14F-4D97-AF65-F5344CB8AC3E}">
        <p14:creationId xmlns:p14="http://schemas.microsoft.com/office/powerpoint/2010/main" val="216306687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xmlns:p14="http://schemas.microsoft.com/office/powerpoint/2010/main" spd="slow"/>
    </mc:Fallback>
  </mc:AlternateContent>
  <p:timing>
    <p:tnLst>
      <p:par>
        <p:cTn xmlns:p14="http://schemas.microsoft.com/office/powerpoint/2010/mai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p:txBody>
          <a:bodyPr>
            <a:normAutofit fontScale="90000"/>
          </a:bodyPr>
          <a:lstStyle/>
          <a:p>
            <a:r>
              <a:rPr lang="en-US" dirty="0" smtClean="0"/>
              <a:t/>
            </a:r>
            <a:br>
              <a:rPr lang="en-US" dirty="0" smtClean="0"/>
            </a:br>
            <a:r>
              <a:rPr lang="en-US" dirty="0" smtClean="0"/>
              <a:t>reinventing government</a:t>
            </a:r>
            <a:r>
              <a:rPr lang="en-US" cap="none" dirty="0" smtClean="0"/>
              <a:t/>
            </a:r>
            <a:br>
              <a:rPr lang="en-US" cap="none" dirty="0" smtClean="0"/>
            </a:br>
            <a:r>
              <a:rPr lang="en-US" sz="2000" dirty="0" smtClean="0"/>
              <a:t>Administrative </a:t>
            </a:r>
            <a:r>
              <a:rPr lang="en-US" sz="2000" dirty="0"/>
              <a:t>Technocracy vs. Representation</a:t>
            </a:r>
            <a:r>
              <a:rPr lang="en-US" dirty="0"/>
              <a:t/>
            </a:r>
            <a:br>
              <a:rPr lang="en-US" dirty="0"/>
            </a:br>
            <a:endParaRPr lang="en-US" cap="none" dirty="0"/>
          </a:p>
        </p:txBody>
      </p:sp>
      <p:sp>
        <p:nvSpPr>
          <p:cNvPr id="7" name="Content Placeholder 6"/>
          <p:cNvSpPr>
            <a:spLocks noGrp="1"/>
          </p:cNvSpPr>
          <p:nvPr>
            <p:ph idx="1"/>
          </p:nvPr>
        </p:nvSpPr>
        <p:spPr>
          <a:xfrm>
            <a:off x="457200" y="1820332"/>
            <a:ext cx="8229600" cy="4373563"/>
          </a:xfrm>
        </p:spPr>
        <p:txBody>
          <a:bodyPr>
            <a:normAutofit/>
          </a:bodyPr>
          <a:lstStyle/>
          <a:p>
            <a:r>
              <a:rPr lang="en-US" dirty="0" smtClean="0"/>
              <a:t>Government Modernization - Technology based,  consolidation efforts, Chief Information Officer (CIO) </a:t>
            </a:r>
          </a:p>
          <a:p>
            <a:r>
              <a:rPr lang="en-US" dirty="0" smtClean="0">
                <a:hlinkClick r:id="rId3"/>
              </a:rPr>
              <a:t>Capgemini</a:t>
            </a:r>
            <a:r>
              <a:rPr lang="en-US" dirty="0" smtClean="0"/>
              <a:t> - $1M contract for statewide assessment</a:t>
            </a:r>
          </a:p>
          <a:p>
            <a:r>
              <a:rPr lang="en-US" dirty="0" smtClean="0">
                <a:hlinkClick r:id="rId4"/>
              </a:rPr>
              <a:t>Digital Government</a:t>
            </a:r>
            <a:endParaRPr lang="en-US" dirty="0" smtClean="0"/>
          </a:p>
          <a:p>
            <a:r>
              <a:rPr lang="en-US" dirty="0" smtClean="0"/>
              <a:t>E-Governance and ID cards - </a:t>
            </a:r>
            <a:r>
              <a:rPr lang="en-US" dirty="0" smtClean="0">
                <a:hlinkClick r:id="rId5"/>
              </a:rPr>
              <a:t>Real ID Concerns</a:t>
            </a:r>
            <a:endParaRPr lang="en-US" dirty="0" smtClean="0"/>
          </a:p>
          <a:p>
            <a:r>
              <a:rPr lang="en-US" dirty="0" smtClean="0"/>
              <a:t>E-Governance and the internet</a:t>
            </a:r>
          </a:p>
          <a:p>
            <a:r>
              <a:rPr lang="en-US" dirty="0" smtClean="0"/>
              <a:t>E-Governance and service fees</a:t>
            </a:r>
          </a:p>
          <a:p>
            <a:r>
              <a:rPr lang="en-US" dirty="0" smtClean="0"/>
              <a:t>Outsourcing of government functions</a:t>
            </a:r>
          </a:p>
          <a:p>
            <a:r>
              <a:rPr lang="en-US" dirty="0" smtClean="0"/>
              <a:t>Office of State Finance now Office of Management and  Enterprise Services (OMES) </a:t>
            </a:r>
            <a:r>
              <a:rPr lang="en-US" dirty="0" err="1" smtClean="0">
                <a:hlinkClick r:id="rId6"/>
              </a:rPr>
              <a:t>www.ok.gov</a:t>
            </a:r>
            <a:r>
              <a:rPr lang="en-US" dirty="0" smtClean="0">
                <a:hlinkClick r:id="rId6"/>
              </a:rPr>
              <a:t>/OSF/</a:t>
            </a:r>
            <a:endParaRPr lang="en-US" dirty="0" smtClean="0"/>
          </a:p>
        </p:txBody>
      </p:sp>
      <p:sp>
        <p:nvSpPr>
          <p:cNvPr id="2" name="Footer Placeholder 1"/>
          <p:cNvSpPr>
            <a:spLocks noGrp="1"/>
          </p:cNvSpPr>
          <p:nvPr>
            <p:ph type="ftr" sz="quarter" idx="11"/>
          </p:nvPr>
        </p:nvSpPr>
        <p:spPr/>
        <p:txBody>
          <a:bodyPr/>
          <a:lstStyle/>
          <a:p>
            <a:r>
              <a:rPr lang="en-US" smtClean="0"/>
              <a:t>OK-SAFE, Inc. - Legislator Training</a:t>
            </a:r>
            <a:endParaRPr lang="en-US" dirty="0"/>
          </a:p>
        </p:txBody>
      </p:sp>
      <p:sp>
        <p:nvSpPr>
          <p:cNvPr id="3" name="Slide Number Placeholder 2"/>
          <p:cNvSpPr>
            <a:spLocks noGrp="1"/>
          </p:cNvSpPr>
          <p:nvPr>
            <p:ph type="sldNum" sz="quarter" idx="12"/>
          </p:nvPr>
        </p:nvSpPr>
        <p:spPr/>
        <p:txBody>
          <a:bodyPr/>
          <a:lstStyle/>
          <a:p>
            <a:fld id="{FA84A37A-AFC2-4A01-80A1-FC20F2C0D5BB}" type="slidenum">
              <a:rPr lang="en-US" smtClean="0"/>
              <a:pPr/>
              <a:t>54</a:t>
            </a:fld>
            <a:endParaRPr lang="en-US" dirty="0"/>
          </a:p>
        </p:txBody>
      </p:sp>
    </p:spTree>
    <p:extLst>
      <p:ext uri="{BB962C8B-B14F-4D97-AF65-F5344CB8AC3E}">
        <p14:creationId xmlns:p14="http://schemas.microsoft.com/office/powerpoint/2010/main" val="3818711845"/>
      </p:ext>
    </p:extLst>
  </p:cSld>
  <p:clrMapOvr>
    <a:masterClrMapping/>
  </p:clrMapOvr>
  <p:timing>
    <p:tnLst>
      <p:par>
        <p:cTn xmlns:p14="http://schemas.microsoft.com/office/powerpoint/2010/mai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Content Placeholder 6"/>
          <p:cNvSpPr>
            <a:spLocks noGrp="1"/>
          </p:cNvSpPr>
          <p:nvPr>
            <p:ph idx="1"/>
          </p:nvPr>
        </p:nvSpPr>
        <p:spPr>
          <a:xfrm>
            <a:off x="3886200" y="685800"/>
            <a:ext cx="4572000" cy="5670550"/>
          </a:xfrm>
        </p:spPr>
        <p:txBody>
          <a:bodyPr>
            <a:noAutofit/>
          </a:bodyPr>
          <a:lstStyle/>
          <a:p>
            <a:r>
              <a:rPr lang="en-US" sz="2000" dirty="0" smtClean="0"/>
              <a:t>Federal Laws and Federal </a:t>
            </a:r>
            <a:r>
              <a:rPr lang="en-US" sz="2000" dirty="0"/>
              <a:t>D</a:t>
            </a:r>
            <a:r>
              <a:rPr lang="en-US" sz="2000" dirty="0" smtClean="0"/>
              <a:t>ollars</a:t>
            </a:r>
          </a:p>
          <a:p>
            <a:r>
              <a:rPr lang="en-US" sz="2000" dirty="0" smtClean="0"/>
              <a:t>National Council of State Legislators</a:t>
            </a:r>
          </a:p>
          <a:p>
            <a:r>
              <a:rPr lang="en-US" sz="2000" dirty="0" smtClean="0"/>
              <a:t>ALEC - American Legislative Exchange Council - Model Legislation</a:t>
            </a:r>
          </a:p>
          <a:p>
            <a:r>
              <a:rPr lang="en-US" sz="2000" dirty="0" smtClean="0"/>
              <a:t>National Governors Association</a:t>
            </a:r>
          </a:p>
          <a:p>
            <a:r>
              <a:rPr lang="en-US" sz="2000" dirty="0" smtClean="0"/>
              <a:t>State Chamber of Commerce</a:t>
            </a:r>
          </a:p>
          <a:p>
            <a:r>
              <a:rPr lang="en-US" sz="2000" dirty="0" smtClean="0"/>
              <a:t>Local Chambers of Commerce - Tulsa Metropolitan Chamber of Commerce</a:t>
            </a:r>
          </a:p>
          <a:p>
            <a:r>
              <a:rPr lang="en-US" sz="2000" dirty="0" smtClean="0"/>
              <a:t>Oklahoma Municipal League</a:t>
            </a:r>
          </a:p>
          <a:p>
            <a:r>
              <a:rPr lang="en-US" sz="2000" dirty="0"/>
              <a:t>Regents for Higher Education</a:t>
            </a:r>
          </a:p>
          <a:p>
            <a:r>
              <a:rPr lang="en-US" sz="2000" dirty="0"/>
              <a:t>The Business </a:t>
            </a:r>
            <a:r>
              <a:rPr lang="en-US" sz="2000" dirty="0" smtClean="0"/>
              <a:t>Roundtable</a:t>
            </a:r>
          </a:p>
          <a:p>
            <a:r>
              <a:rPr lang="en-US" sz="2000" dirty="0" smtClean="0"/>
              <a:t>Energy Council</a:t>
            </a:r>
          </a:p>
          <a:p>
            <a:r>
              <a:rPr lang="en-US" sz="2000" dirty="0"/>
              <a:t>Corporate </a:t>
            </a:r>
            <a:r>
              <a:rPr lang="en-US" sz="2000" dirty="0" smtClean="0"/>
              <a:t>Lobbyists</a:t>
            </a:r>
          </a:p>
          <a:p>
            <a:endParaRPr lang="en-US" sz="2000" dirty="0"/>
          </a:p>
        </p:txBody>
      </p:sp>
      <p:sp>
        <p:nvSpPr>
          <p:cNvPr id="2" name="Footer Placeholder 1"/>
          <p:cNvSpPr>
            <a:spLocks noGrp="1"/>
          </p:cNvSpPr>
          <p:nvPr>
            <p:ph type="ftr" sz="quarter" idx="11"/>
          </p:nvPr>
        </p:nvSpPr>
        <p:spPr/>
        <p:txBody>
          <a:bodyPr/>
          <a:lstStyle/>
          <a:p>
            <a:r>
              <a:rPr lang="en-US" smtClean="0"/>
              <a:t>OK-SAFE, Inc. - Legislator Training</a:t>
            </a:r>
            <a:endParaRPr lang="en-US" dirty="0"/>
          </a:p>
        </p:txBody>
      </p:sp>
      <p:sp>
        <p:nvSpPr>
          <p:cNvPr id="3" name="Slide Number Placeholder 2"/>
          <p:cNvSpPr>
            <a:spLocks noGrp="1"/>
          </p:cNvSpPr>
          <p:nvPr>
            <p:ph type="sldNum" sz="quarter" idx="12"/>
          </p:nvPr>
        </p:nvSpPr>
        <p:spPr/>
        <p:txBody>
          <a:bodyPr/>
          <a:lstStyle/>
          <a:p>
            <a:fld id="{FA84A37A-AFC2-4A01-80A1-FC20F2C0D5BB}" type="slidenum">
              <a:rPr lang="en-US" smtClean="0"/>
              <a:pPr/>
              <a:t>55</a:t>
            </a:fld>
            <a:endParaRPr lang="en-US" dirty="0"/>
          </a:p>
        </p:txBody>
      </p:sp>
      <p:sp>
        <p:nvSpPr>
          <p:cNvPr id="4" name="Text Placeholder 3"/>
          <p:cNvSpPr>
            <a:spLocks noGrp="1"/>
          </p:cNvSpPr>
          <p:nvPr>
            <p:ph type="body" sz="half" idx="2"/>
          </p:nvPr>
        </p:nvSpPr>
        <p:spPr/>
        <p:txBody>
          <a:bodyPr/>
          <a:lstStyle/>
          <a:p>
            <a:r>
              <a:rPr lang="en-US" dirty="0" smtClean="0"/>
              <a:t>Principle vs. Politics</a:t>
            </a:r>
            <a:endParaRPr lang="en-US" dirty="0"/>
          </a:p>
        </p:txBody>
      </p:sp>
      <p:sp>
        <p:nvSpPr>
          <p:cNvPr id="6" name="Title 5"/>
          <p:cNvSpPr>
            <a:spLocks noGrp="1"/>
          </p:cNvSpPr>
          <p:nvPr>
            <p:ph type="title"/>
          </p:nvPr>
        </p:nvSpPr>
        <p:spPr/>
        <p:txBody>
          <a:bodyPr/>
          <a:lstStyle/>
          <a:p>
            <a:r>
              <a:rPr lang="en-US" dirty="0" smtClean="0"/>
              <a:t>I</a:t>
            </a:r>
            <a:r>
              <a:rPr lang="en-US" cap="none" dirty="0" smtClean="0"/>
              <a:t>nfluencers </a:t>
            </a:r>
            <a:endParaRPr lang="en-US" cap="none" dirty="0"/>
          </a:p>
        </p:txBody>
      </p:sp>
    </p:spTree>
    <p:extLst>
      <p:ext uri="{BB962C8B-B14F-4D97-AF65-F5344CB8AC3E}">
        <p14:creationId xmlns:p14="http://schemas.microsoft.com/office/powerpoint/2010/main" val="1526304092"/>
      </p:ext>
    </p:extLst>
  </p:cSld>
  <p:clrMapOvr>
    <a:masterClrMapping/>
  </p:clrMapOvr>
  <p:timing>
    <p:tnLst>
      <p:par>
        <p:cTn xmlns:p14="http://schemas.microsoft.com/office/powerpoint/2010/mai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p:cNvSpPr>
            <a:spLocks noGrp="1"/>
          </p:cNvSpPr>
          <p:nvPr>
            <p:ph type="sldNum" sz="quarter" idx="12"/>
          </p:nvPr>
        </p:nvSpPr>
        <p:spPr/>
        <p:txBody>
          <a:bodyPr/>
          <a:lstStyle/>
          <a:p>
            <a:fld id="{FA84A37A-AFC2-4A01-80A1-FC20F2C0D5BB}" type="slidenum">
              <a:rPr lang="en-US" smtClean="0"/>
              <a:pPr/>
              <a:t>56</a:t>
            </a:fld>
            <a:endParaRPr lang="en-US"/>
          </a:p>
        </p:txBody>
      </p:sp>
      <p:sp>
        <p:nvSpPr>
          <p:cNvPr id="5" name="Text Placeholder 4"/>
          <p:cNvSpPr>
            <a:spLocks noGrp="1"/>
          </p:cNvSpPr>
          <p:nvPr>
            <p:ph type="body" sz="half" idx="2"/>
          </p:nvPr>
        </p:nvSpPr>
        <p:spPr/>
        <p:txBody>
          <a:bodyPr/>
          <a:lstStyle/>
          <a:p>
            <a:r>
              <a:rPr lang="en-US" dirty="0" smtClean="0"/>
              <a:t>Questions?</a:t>
            </a:r>
            <a:endParaRPr lang="en-US" dirty="0"/>
          </a:p>
        </p:txBody>
      </p:sp>
      <p:sp>
        <p:nvSpPr>
          <p:cNvPr id="6" name="Title 5"/>
          <p:cNvSpPr>
            <a:spLocks noGrp="1"/>
          </p:cNvSpPr>
          <p:nvPr>
            <p:ph type="title"/>
          </p:nvPr>
        </p:nvSpPr>
        <p:spPr/>
        <p:txBody>
          <a:bodyPr/>
          <a:lstStyle/>
          <a:p>
            <a:r>
              <a:rPr lang="en-US" dirty="0" smtClean="0"/>
              <a:t>Review and Break</a:t>
            </a:r>
            <a:endParaRPr lang="en-US" dirty="0"/>
          </a:p>
        </p:txBody>
      </p:sp>
      <p:pic>
        <p:nvPicPr>
          <p:cNvPr id="9" name="Picture Placeholder 8" descr="Travel20Brooks20Range20-20Alaska20pictures201024x768.jpg"/>
          <p:cNvPicPr>
            <a:picLocks noGrp="1" noChangeAspect="1"/>
          </p:cNvPicPr>
          <p:nvPr>
            <p:ph type="pic" idx="1"/>
          </p:nvPr>
        </p:nvPicPr>
        <p:blipFill>
          <a:blip r:embed="rId2">
            <a:extLst>
              <a:ext uri="{28A0092B-C50C-407E-A947-70E740481C1C}">
                <a14:useLocalDpi xmlns:a14="http://schemas.microsoft.com/office/drawing/2010/main" val="0"/>
              </a:ext>
            </a:extLst>
          </a:blip>
          <a:srcRect t="12840" b="12840"/>
          <a:stretch>
            <a:fillRect/>
          </a:stretch>
        </p:blipFill>
        <p:spPr/>
      </p:pic>
      <p:sp>
        <p:nvSpPr>
          <p:cNvPr id="7" name="Footer Placeholder 2"/>
          <p:cNvSpPr>
            <a:spLocks noGrp="1"/>
          </p:cNvSpPr>
          <p:nvPr>
            <p:ph type="ftr" sz="quarter" idx="11"/>
          </p:nvPr>
        </p:nvSpPr>
        <p:spPr>
          <a:xfrm>
            <a:off x="3124200" y="6356350"/>
            <a:ext cx="2895600" cy="365125"/>
          </a:xfrm>
        </p:spPr>
        <p:txBody>
          <a:bodyPr/>
          <a:lstStyle/>
          <a:p>
            <a:r>
              <a:rPr lang="en-US" dirty="0" smtClean="0"/>
              <a:t>OK-SAFE, Inc. - Citizen Training</a:t>
            </a:r>
            <a:endParaRPr lang="en-US" dirty="0"/>
          </a:p>
        </p:txBody>
      </p:sp>
    </p:spTree>
    <p:extLst>
      <p:ext uri="{BB962C8B-B14F-4D97-AF65-F5344CB8AC3E}">
        <p14:creationId xmlns:p14="http://schemas.microsoft.com/office/powerpoint/2010/main" val="2609973735"/>
      </p:ext>
    </p:extLst>
  </p:cSld>
  <p:clrMapOvr>
    <a:masterClrMapping/>
  </p:clrMapOvr>
  <p:timing>
    <p:tnLst>
      <p:par>
        <p:cTn xmlns:p14="http://schemas.microsoft.com/office/powerpoint/2010/mai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ubtitle 4"/>
          <p:cNvSpPr>
            <a:spLocks noGrp="1"/>
          </p:cNvSpPr>
          <p:nvPr>
            <p:ph idx="1"/>
          </p:nvPr>
        </p:nvSpPr>
        <p:spPr/>
        <p:txBody>
          <a:bodyPr>
            <a:normAutofit/>
          </a:bodyPr>
          <a:lstStyle/>
          <a:p>
            <a:pPr marL="0" indent="0" algn="l">
              <a:buNone/>
            </a:pPr>
            <a:endParaRPr lang="en-US" sz="1000" dirty="0" smtClean="0"/>
          </a:p>
          <a:p>
            <a:pPr marL="514350" indent="-514350" algn="l">
              <a:buFont typeface="+mj-lt"/>
              <a:buAutoNum type="arabicPeriod"/>
            </a:pPr>
            <a:r>
              <a:rPr lang="en-US" sz="2400" dirty="0" smtClean="0"/>
              <a:t>It is easier to advocate for or against a bill before it gets to the Floor for a vote </a:t>
            </a:r>
          </a:p>
          <a:p>
            <a:pPr marL="0" indent="0" algn="l">
              <a:buNone/>
            </a:pPr>
            <a:endParaRPr lang="en-US" sz="1000" dirty="0" smtClean="0"/>
          </a:p>
          <a:p>
            <a:pPr marL="514350" indent="-514350" algn="l">
              <a:buFont typeface="+mj-lt"/>
              <a:buAutoNum type="arabicPeriod"/>
            </a:pPr>
            <a:r>
              <a:rPr lang="en-US" sz="2400" dirty="0" smtClean="0"/>
              <a:t>Make “group lists” of Committee Members’ emails</a:t>
            </a:r>
          </a:p>
          <a:p>
            <a:pPr marL="0" indent="0" algn="l">
              <a:buNone/>
            </a:pPr>
            <a:endParaRPr lang="en-US" sz="1000" dirty="0" smtClean="0"/>
          </a:p>
          <a:p>
            <a:pPr marL="514350" indent="-514350" algn="l">
              <a:buFont typeface="+mj-lt"/>
              <a:buAutoNum type="arabicPeriod"/>
            </a:pPr>
            <a:r>
              <a:rPr lang="en-US" sz="2400" dirty="0" smtClean="0"/>
              <a:t>Call/email those Committee Members when the bill is in Committee</a:t>
            </a:r>
          </a:p>
        </p:txBody>
      </p:sp>
      <p:sp>
        <p:nvSpPr>
          <p:cNvPr id="7" name="Rectangle 4"/>
          <p:cNvSpPr>
            <a:spLocks noGrp="1" noChangeArrowheads="1"/>
          </p:cNvSpPr>
          <p:nvPr>
            <p:ph type="title"/>
          </p:nvPr>
        </p:nvSpPr>
        <p:spPr/>
        <p:txBody>
          <a:bodyPr/>
          <a:lstStyle/>
          <a:p>
            <a:pPr eaLnBrk="1" hangingPunct="1"/>
            <a:r>
              <a:rPr lang="en-US" dirty="0" smtClean="0"/>
              <a:t>        Review…</a:t>
            </a:r>
          </a:p>
        </p:txBody>
      </p:sp>
      <p:pic>
        <p:nvPicPr>
          <p:cNvPr id="6" name="Picture 5" descr="checkmark.jp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43001" y="3042557"/>
            <a:ext cx="1600199" cy="1658271"/>
          </a:xfrm>
          <a:prstGeom prst="rect">
            <a:avLst/>
          </a:prstGeom>
        </p:spPr>
      </p:pic>
      <p:sp>
        <p:nvSpPr>
          <p:cNvPr id="8" name="Footer Placeholder 2"/>
          <p:cNvSpPr>
            <a:spLocks noGrp="1"/>
          </p:cNvSpPr>
          <p:nvPr>
            <p:ph type="ftr" sz="quarter" idx="11"/>
          </p:nvPr>
        </p:nvSpPr>
        <p:spPr>
          <a:xfrm>
            <a:off x="3124200" y="6356350"/>
            <a:ext cx="2895600" cy="365125"/>
          </a:xfrm>
        </p:spPr>
        <p:txBody>
          <a:bodyPr/>
          <a:lstStyle/>
          <a:p>
            <a:r>
              <a:rPr lang="en-US" dirty="0" smtClean="0"/>
              <a:t>OK-SAFE, Inc. - Citizen Training</a:t>
            </a:r>
            <a:endParaRPr lang="en-US" dirty="0"/>
          </a:p>
        </p:txBody>
      </p:sp>
    </p:spTree>
    <p:extLst>
      <p:ext uri="{BB962C8B-B14F-4D97-AF65-F5344CB8AC3E}">
        <p14:creationId xmlns:p14="http://schemas.microsoft.com/office/powerpoint/2010/main" val="117387576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xmlns:p14="http://schemas.microsoft.com/office/powerpoint/2010/main" spd="slow"/>
    </mc:Fallback>
  </mc:AlternateContent>
  <p:timing>
    <p:tnLst>
      <p:par>
        <p:cTn xmlns:p14="http://schemas.microsoft.com/office/powerpoint/2010/mai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2"/>
          <p:cNvSpPr>
            <a:spLocks noGrp="1" noChangeArrowheads="1"/>
          </p:cNvSpPr>
          <p:nvPr>
            <p:ph type="title"/>
          </p:nvPr>
        </p:nvSpPr>
        <p:spPr/>
        <p:txBody>
          <a:bodyPr/>
          <a:lstStyle/>
          <a:p>
            <a:pPr eaLnBrk="1" hangingPunct="1"/>
            <a:r>
              <a:rPr lang="en-US" smtClean="0"/>
              <a:t>Action Steps</a:t>
            </a:r>
          </a:p>
        </p:txBody>
      </p:sp>
      <p:sp>
        <p:nvSpPr>
          <p:cNvPr id="33795" name="Rectangle 4"/>
          <p:cNvSpPr>
            <a:spLocks noGrp="1" noChangeArrowheads="1"/>
          </p:cNvSpPr>
          <p:nvPr>
            <p:ph sz="half" idx="1"/>
          </p:nvPr>
        </p:nvSpPr>
        <p:spPr/>
        <p:txBody>
          <a:bodyPr>
            <a:normAutofit lnSpcReduction="10000"/>
          </a:bodyPr>
          <a:lstStyle/>
          <a:p>
            <a:pPr eaLnBrk="1" hangingPunct="1">
              <a:lnSpc>
                <a:spcPct val="90000"/>
              </a:lnSpc>
            </a:pPr>
            <a:r>
              <a:rPr lang="en-US" sz="1800" dirty="0" smtClean="0"/>
              <a:t>Learn how the legislative process works – then work the process</a:t>
            </a:r>
          </a:p>
          <a:p>
            <a:pPr eaLnBrk="1" hangingPunct="1">
              <a:lnSpc>
                <a:spcPct val="90000"/>
              </a:lnSpc>
              <a:buFont typeface="Wingdings" pitchFamily="2" charset="2"/>
              <a:buNone/>
            </a:pPr>
            <a:endParaRPr lang="en-US" sz="1000" dirty="0" smtClean="0"/>
          </a:p>
          <a:p>
            <a:pPr eaLnBrk="1" hangingPunct="1">
              <a:lnSpc>
                <a:spcPct val="90000"/>
              </a:lnSpc>
            </a:pPr>
            <a:r>
              <a:rPr lang="en-US" sz="1800" dirty="0" smtClean="0"/>
              <a:t>Call, Meet, and Write to State Legislators </a:t>
            </a:r>
            <a:r>
              <a:rPr lang="en-US" sz="1400" dirty="0" smtClean="0"/>
              <a:t>(include voting address)</a:t>
            </a:r>
          </a:p>
          <a:p>
            <a:pPr eaLnBrk="1" hangingPunct="1">
              <a:lnSpc>
                <a:spcPct val="90000"/>
              </a:lnSpc>
              <a:buFont typeface="Wingdings" pitchFamily="2" charset="2"/>
              <a:buNone/>
            </a:pPr>
            <a:endParaRPr lang="en-US" sz="1000" dirty="0" smtClean="0"/>
          </a:p>
          <a:p>
            <a:pPr eaLnBrk="1" hangingPunct="1">
              <a:lnSpc>
                <a:spcPct val="90000"/>
              </a:lnSpc>
            </a:pPr>
            <a:r>
              <a:rPr lang="en-US" sz="1800" dirty="0" smtClean="0"/>
              <a:t>If no response in 5 days, email legislator, requesting reply</a:t>
            </a:r>
          </a:p>
          <a:p>
            <a:pPr eaLnBrk="1" hangingPunct="1">
              <a:lnSpc>
                <a:spcPct val="90000"/>
              </a:lnSpc>
              <a:buFont typeface="Wingdings" pitchFamily="2" charset="2"/>
              <a:buNone/>
            </a:pPr>
            <a:endParaRPr lang="en-US" sz="1000" dirty="0" smtClean="0"/>
          </a:p>
          <a:p>
            <a:pPr eaLnBrk="1" hangingPunct="1">
              <a:lnSpc>
                <a:spcPct val="90000"/>
              </a:lnSpc>
            </a:pPr>
            <a:r>
              <a:rPr lang="en-US" sz="1800" dirty="0" smtClean="0"/>
              <a:t>Make an appointment to meet him/her personally</a:t>
            </a:r>
          </a:p>
          <a:p>
            <a:pPr eaLnBrk="1" hangingPunct="1">
              <a:lnSpc>
                <a:spcPct val="90000"/>
              </a:lnSpc>
              <a:buFont typeface="Wingdings" pitchFamily="2" charset="2"/>
              <a:buNone/>
            </a:pPr>
            <a:endParaRPr lang="en-US" sz="1000" dirty="0" smtClean="0"/>
          </a:p>
          <a:p>
            <a:pPr eaLnBrk="1" hangingPunct="1">
              <a:lnSpc>
                <a:spcPct val="90000"/>
              </a:lnSpc>
            </a:pPr>
            <a:r>
              <a:rPr lang="en-US" sz="1800" dirty="0" smtClean="0"/>
              <a:t>Inform yourself and others – </a:t>
            </a:r>
            <a:r>
              <a:rPr lang="en-US" sz="1400" dirty="0" smtClean="0"/>
              <a:t>(Sunday school, work, etc. Recruit them.)</a:t>
            </a:r>
          </a:p>
          <a:p>
            <a:pPr eaLnBrk="1" hangingPunct="1">
              <a:lnSpc>
                <a:spcPct val="90000"/>
              </a:lnSpc>
              <a:buNone/>
            </a:pPr>
            <a:endParaRPr lang="en-US" sz="1000" dirty="0" smtClean="0"/>
          </a:p>
          <a:p>
            <a:pPr eaLnBrk="1" hangingPunct="1">
              <a:lnSpc>
                <a:spcPct val="90000"/>
              </a:lnSpc>
            </a:pPr>
            <a:r>
              <a:rPr lang="en-US" sz="1800" dirty="0" smtClean="0"/>
              <a:t>Keep in touch – </a:t>
            </a:r>
            <a:r>
              <a:rPr lang="en-US" sz="1800" i="1" dirty="0" smtClean="0"/>
              <a:t>read</a:t>
            </a:r>
            <a:r>
              <a:rPr lang="en-US" sz="1800" dirty="0" smtClean="0"/>
              <a:t> the information and alerts</a:t>
            </a:r>
          </a:p>
        </p:txBody>
      </p:sp>
      <p:sp>
        <p:nvSpPr>
          <p:cNvPr id="33796" name="Rectangle 5"/>
          <p:cNvSpPr>
            <a:spLocks noGrp="1" noChangeArrowheads="1"/>
          </p:cNvSpPr>
          <p:nvPr>
            <p:ph sz="half" idx="2"/>
          </p:nvPr>
        </p:nvSpPr>
        <p:spPr/>
        <p:txBody>
          <a:bodyPr>
            <a:normAutofit lnSpcReduction="10000"/>
          </a:bodyPr>
          <a:lstStyle/>
          <a:p>
            <a:pPr>
              <a:lnSpc>
                <a:spcPct val="90000"/>
              </a:lnSpc>
            </a:pPr>
            <a:r>
              <a:rPr lang="en-US" sz="1800" dirty="0" smtClean="0"/>
              <a:t>Avoid groups that do not include a link to the bill they’re asking support for – something is wrong.</a:t>
            </a:r>
          </a:p>
          <a:p>
            <a:pPr eaLnBrk="1" hangingPunct="1">
              <a:lnSpc>
                <a:spcPct val="90000"/>
              </a:lnSpc>
              <a:buNone/>
            </a:pPr>
            <a:endParaRPr lang="en-US" sz="1000" dirty="0" smtClean="0"/>
          </a:p>
          <a:p>
            <a:pPr eaLnBrk="1" hangingPunct="1">
              <a:lnSpc>
                <a:spcPct val="90000"/>
              </a:lnSpc>
            </a:pPr>
            <a:r>
              <a:rPr lang="en-US" sz="1800" dirty="0" smtClean="0"/>
              <a:t>Join/donate to grassroots groups</a:t>
            </a:r>
          </a:p>
          <a:p>
            <a:pPr eaLnBrk="1" hangingPunct="1">
              <a:lnSpc>
                <a:spcPct val="90000"/>
              </a:lnSpc>
              <a:buNone/>
            </a:pPr>
            <a:endParaRPr lang="en-US" sz="1000" dirty="0" smtClean="0"/>
          </a:p>
          <a:p>
            <a:pPr eaLnBrk="1" hangingPunct="1">
              <a:lnSpc>
                <a:spcPct val="90000"/>
              </a:lnSpc>
            </a:pPr>
            <a:r>
              <a:rPr lang="en-US" sz="1800" dirty="0" smtClean="0"/>
              <a:t>Attend Action Meetings </a:t>
            </a:r>
          </a:p>
          <a:p>
            <a:pPr eaLnBrk="1" hangingPunct="1">
              <a:lnSpc>
                <a:spcPct val="90000"/>
              </a:lnSpc>
              <a:buFont typeface="Wingdings" pitchFamily="2" charset="2"/>
              <a:buNone/>
            </a:pPr>
            <a:endParaRPr lang="en-US" sz="1000" dirty="0" smtClean="0"/>
          </a:p>
          <a:p>
            <a:pPr eaLnBrk="1" hangingPunct="1">
              <a:lnSpc>
                <a:spcPct val="90000"/>
              </a:lnSpc>
            </a:pPr>
            <a:r>
              <a:rPr lang="en-US" sz="1800" dirty="0" smtClean="0"/>
              <a:t>Make the calls when asked!</a:t>
            </a:r>
          </a:p>
          <a:p>
            <a:pPr eaLnBrk="1" hangingPunct="1">
              <a:lnSpc>
                <a:spcPct val="90000"/>
              </a:lnSpc>
              <a:buFont typeface="Wingdings" pitchFamily="2" charset="2"/>
              <a:buNone/>
            </a:pPr>
            <a:endParaRPr lang="en-US" sz="1000" dirty="0" smtClean="0"/>
          </a:p>
          <a:p>
            <a:pPr eaLnBrk="1" hangingPunct="1">
              <a:lnSpc>
                <a:spcPct val="90000"/>
              </a:lnSpc>
            </a:pPr>
            <a:r>
              <a:rPr lang="en-US" sz="1800" dirty="0" smtClean="0"/>
              <a:t>Plan to visit the Capitol at least twice during the session; more if time permits</a:t>
            </a:r>
          </a:p>
          <a:p>
            <a:pPr eaLnBrk="1" hangingPunct="1">
              <a:lnSpc>
                <a:spcPct val="90000"/>
              </a:lnSpc>
              <a:buFont typeface="Wingdings" pitchFamily="2" charset="2"/>
              <a:buNone/>
            </a:pPr>
            <a:endParaRPr lang="en-US" sz="1000" dirty="0" smtClean="0"/>
          </a:p>
          <a:p>
            <a:pPr eaLnBrk="1" hangingPunct="1">
              <a:lnSpc>
                <a:spcPct val="90000"/>
              </a:lnSpc>
            </a:pPr>
            <a:r>
              <a:rPr lang="en-US" sz="1800" b="1" dirty="0" smtClean="0">
                <a:solidFill>
                  <a:srgbClr val="990033"/>
                </a:solidFill>
              </a:rPr>
              <a:t>Get involved in your precincts, </a:t>
            </a:r>
            <a:r>
              <a:rPr lang="en-US" sz="1800" dirty="0" smtClean="0">
                <a:solidFill>
                  <a:srgbClr val="000000"/>
                </a:solidFill>
              </a:rPr>
              <a:t>and in the </a:t>
            </a:r>
            <a:r>
              <a:rPr lang="en-US" sz="1800" dirty="0" smtClean="0"/>
              <a:t>county and state party</a:t>
            </a:r>
          </a:p>
        </p:txBody>
      </p:sp>
      <p:sp>
        <p:nvSpPr>
          <p:cNvPr id="6" name="Footer Placeholder 2"/>
          <p:cNvSpPr>
            <a:spLocks noGrp="1"/>
          </p:cNvSpPr>
          <p:nvPr>
            <p:ph type="ftr" sz="quarter" idx="11"/>
          </p:nvPr>
        </p:nvSpPr>
        <p:spPr/>
        <p:txBody>
          <a:bodyPr/>
          <a:lstStyle/>
          <a:p>
            <a:r>
              <a:rPr lang="en-US" dirty="0" smtClean="0"/>
              <a:t>OK-SAFE, Inc. - Citizen Training</a:t>
            </a:r>
            <a:endParaRPr lang="en-US" dirty="0"/>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xmlns:p14="http://schemas.microsoft.com/office/powerpoint/2010/main" spd="slow"/>
    </mc:Fallback>
  </mc:AlternateContent>
  <p:timing>
    <p:tnLst>
      <p:par>
        <p:cTn xmlns:p14="http://schemas.microsoft.com/office/powerpoint/2010/mai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2"/>
          <p:cNvSpPr>
            <a:spLocks noGrp="1" noChangeArrowheads="1"/>
          </p:cNvSpPr>
          <p:nvPr>
            <p:ph type="title"/>
          </p:nvPr>
        </p:nvSpPr>
        <p:spPr/>
        <p:txBody>
          <a:bodyPr/>
          <a:lstStyle/>
          <a:p>
            <a:pPr eaLnBrk="1" hangingPunct="1"/>
            <a:r>
              <a:rPr lang="en-US" smtClean="0"/>
              <a:t>OK-SAFE, Inc.</a:t>
            </a:r>
            <a:r>
              <a:rPr lang="en-US" smtClean="0">
                <a:cs typeface="Times New Roman" pitchFamily="18" charset="0"/>
              </a:rPr>
              <a:t>™</a:t>
            </a:r>
          </a:p>
        </p:txBody>
      </p:sp>
      <p:sp>
        <p:nvSpPr>
          <p:cNvPr id="35843" name="Rectangle 3"/>
          <p:cNvSpPr>
            <a:spLocks noGrp="1" noChangeArrowheads="1"/>
          </p:cNvSpPr>
          <p:nvPr>
            <p:ph idx="1"/>
          </p:nvPr>
        </p:nvSpPr>
        <p:spPr>
          <a:xfrm>
            <a:off x="533400" y="2057400"/>
            <a:ext cx="8229600" cy="3733800"/>
          </a:xfrm>
        </p:spPr>
        <p:txBody>
          <a:bodyPr>
            <a:normAutofit fontScale="92500" lnSpcReduction="10000"/>
          </a:bodyPr>
          <a:lstStyle/>
          <a:p>
            <a:pPr eaLnBrk="1" hangingPunct="1"/>
            <a:r>
              <a:rPr lang="en-US" dirty="0" smtClean="0"/>
              <a:t>Visit our websites: </a:t>
            </a:r>
          </a:p>
          <a:p>
            <a:pPr lvl="1"/>
            <a:r>
              <a:rPr lang="en-US" dirty="0" smtClean="0"/>
              <a:t>www.ok-safe.com</a:t>
            </a:r>
          </a:p>
          <a:p>
            <a:pPr lvl="1"/>
            <a:r>
              <a:rPr lang="en-US" dirty="0" err="1" smtClean="0"/>
              <a:t>www.exposinghealthcarereform.com</a:t>
            </a:r>
            <a:endParaRPr lang="en-US" dirty="0" smtClean="0"/>
          </a:p>
          <a:p>
            <a:pPr eaLnBrk="1" hangingPunct="1">
              <a:buNone/>
            </a:pPr>
            <a:endParaRPr lang="en-US" sz="1100" dirty="0" smtClean="0"/>
          </a:p>
          <a:p>
            <a:pPr eaLnBrk="1" hangingPunct="1"/>
            <a:r>
              <a:rPr lang="en-US" dirty="0" err="1" smtClean="0"/>
              <a:t>AxXiom</a:t>
            </a:r>
            <a:r>
              <a:rPr lang="en-US" dirty="0" smtClean="0"/>
              <a:t> For Liberty: </a:t>
            </a:r>
            <a:r>
              <a:rPr lang="en-US" u="sng" dirty="0" smtClean="0">
                <a:solidFill>
                  <a:srgbClr val="990033"/>
                </a:solidFill>
              </a:rPr>
              <a:t>www.axxiomforliberty.com </a:t>
            </a:r>
          </a:p>
          <a:p>
            <a:pPr eaLnBrk="1" hangingPunct="1">
              <a:buFont typeface="Wingdings" pitchFamily="2" charset="2"/>
              <a:buNone/>
            </a:pPr>
            <a:endParaRPr lang="en-US" sz="1100" dirty="0" smtClean="0"/>
          </a:p>
          <a:p>
            <a:pPr eaLnBrk="1" hangingPunct="1"/>
            <a:r>
              <a:rPr lang="en-US" dirty="0" smtClean="0"/>
              <a:t>Sign up for the Newsletter and Action Alerts</a:t>
            </a:r>
          </a:p>
          <a:p>
            <a:pPr eaLnBrk="1" hangingPunct="1">
              <a:buFont typeface="Wingdings" pitchFamily="2" charset="2"/>
              <a:buNone/>
            </a:pPr>
            <a:endParaRPr lang="en-US" sz="1100" dirty="0" smtClean="0"/>
          </a:p>
          <a:p>
            <a:pPr eaLnBrk="1" hangingPunct="1"/>
            <a:r>
              <a:rPr lang="en-US" i="1" dirty="0" smtClean="0"/>
              <a:t>Read</a:t>
            </a:r>
            <a:r>
              <a:rPr lang="en-US" dirty="0" smtClean="0"/>
              <a:t> to understand the issues and language</a:t>
            </a:r>
          </a:p>
          <a:p>
            <a:pPr eaLnBrk="1" hangingPunct="1">
              <a:buFont typeface="Wingdings" pitchFamily="2" charset="2"/>
              <a:buNone/>
            </a:pPr>
            <a:endParaRPr lang="en-US" sz="1100" dirty="0" smtClean="0"/>
          </a:p>
          <a:p>
            <a:pPr eaLnBrk="1" hangingPunct="1"/>
            <a:r>
              <a:rPr lang="en-US" dirty="0" smtClean="0"/>
              <a:t>Contact your elected officials – today</a:t>
            </a:r>
          </a:p>
          <a:p>
            <a:pPr eaLnBrk="1" hangingPunct="1">
              <a:buFont typeface="Wingdings" pitchFamily="2" charset="2"/>
              <a:buNone/>
            </a:pPr>
            <a:endParaRPr lang="en-US" sz="1100" dirty="0" smtClean="0"/>
          </a:p>
          <a:p>
            <a:pPr eaLnBrk="1" hangingPunct="1"/>
            <a:r>
              <a:rPr lang="en-US" dirty="0" smtClean="0"/>
              <a:t>Make those calls when notified – they work!</a:t>
            </a:r>
          </a:p>
        </p:txBody>
      </p:sp>
      <p:sp>
        <p:nvSpPr>
          <p:cNvPr id="4" name="Footer Placeholder 2"/>
          <p:cNvSpPr>
            <a:spLocks noGrp="1"/>
          </p:cNvSpPr>
          <p:nvPr>
            <p:ph type="ftr" sz="quarter" idx="11"/>
          </p:nvPr>
        </p:nvSpPr>
        <p:spPr>
          <a:xfrm>
            <a:off x="3124200" y="6356350"/>
            <a:ext cx="2895600" cy="365125"/>
          </a:xfrm>
        </p:spPr>
        <p:txBody>
          <a:bodyPr/>
          <a:lstStyle/>
          <a:p>
            <a:r>
              <a:rPr lang="en-US" dirty="0" smtClean="0"/>
              <a:t>OK-SAFE, Inc. - Citizen Training</a:t>
            </a:r>
            <a:endParaRPr lang="en-US" dirty="0"/>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xmlns:p14="http://schemas.microsoft.com/office/powerpoint/2010/main" spd="slow"/>
    </mc:Fallback>
  </mc:AlternateContent>
  <p:timing>
    <p:tnLst>
      <p:par>
        <p:cTn xmlns:p14="http://schemas.microsoft.com/office/powerpoint/2010/mai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Apothecary">
  <a:themeElements>
    <a:clrScheme name="BlackTie">
      <a:dk1>
        <a:srgbClr val="000000"/>
      </a:dk1>
      <a:lt1>
        <a:srgbClr val="FFFFFF"/>
      </a:lt1>
      <a:dk2>
        <a:srgbClr val="46464A"/>
      </a:dk2>
      <a:lt2>
        <a:srgbClr val="E3DCCF"/>
      </a:lt2>
      <a:accent1>
        <a:srgbClr val="6F6F74"/>
      </a:accent1>
      <a:accent2>
        <a:srgbClr val="A7B789"/>
      </a:accent2>
      <a:accent3>
        <a:srgbClr val="BEAE98"/>
      </a:accent3>
      <a:accent4>
        <a:srgbClr val="92A9B9"/>
      </a:accent4>
      <a:accent5>
        <a:srgbClr val="9C8265"/>
      </a:accent5>
      <a:accent6>
        <a:srgbClr val="8D6974"/>
      </a:accent6>
      <a:hlink>
        <a:srgbClr val="67AABF"/>
      </a:hlink>
      <a:folHlink>
        <a:srgbClr val="B1B5AB"/>
      </a:folHlink>
    </a:clrScheme>
    <a:fontScheme name="Apothecary">
      <a:majorFont>
        <a:latin typeface="Book Antiqua"/>
        <a:ea typeface=""/>
        <a:cs typeface=""/>
        <a:font script="Jpan" typeface="ＭＳ Ｐ明朝"/>
        <a:font script="Hang" typeface="HY견명조"/>
        <a:font script="Hans" typeface="宋体"/>
        <a:font script="Hant" typeface="新細明體"/>
        <a:font script="Arab" typeface="Times New Roman"/>
        <a:font script="Hebr" typeface="David"/>
        <a:font script="Thai" typeface="Eucrosia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a:ea typeface=""/>
        <a:cs typeface=""/>
        <a:font script="Jpan" typeface="ＭＳ ゴシック"/>
        <a:font script="Hang" typeface="HY견명조"/>
        <a:font script="Hans" typeface="微软雅黑"/>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Apothecary">
      <a:fillStyleLst>
        <a:solidFill>
          <a:schemeClr val="phClr"/>
        </a:solidFill>
        <a:gradFill rotWithShape="1">
          <a:gsLst>
            <a:gs pos="0">
              <a:schemeClr val="phClr">
                <a:tint val="1000"/>
                <a:satMod val="100000"/>
              </a:schemeClr>
            </a:gs>
            <a:gs pos="68000">
              <a:schemeClr val="phClr">
                <a:tint val="77000"/>
                <a:satMod val="100000"/>
              </a:schemeClr>
            </a:gs>
            <a:gs pos="81000">
              <a:schemeClr val="phClr">
                <a:tint val="79000"/>
                <a:satMod val="100000"/>
              </a:schemeClr>
            </a:gs>
            <a:gs pos="86000">
              <a:schemeClr val="phClr">
                <a:tint val="73000"/>
                <a:satMod val="100000"/>
              </a:schemeClr>
            </a:gs>
            <a:gs pos="100000">
              <a:schemeClr val="phClr">
                <a:tint val="35000"/>
                <a:satMod val="100000"/>
              </a:schemeClr>
            </a:gs>
          </a:gsLst>
          <a:lin ang="5400000" scaled="0"/>
        </a:gradFill>
        <a:gradFill rotWithShape="1">
          <a:gsLst>
            <a:gs pos="0">
              <a:schemeClr val="phClr">
                <a:tint val="73000"/>
                <a:shade val="100000"/>
                <a:satMod val="150000"/>
              </a:schemeClr>
            </a:gs>
            <a:gs pos="25000">
              <a:schemeClr val="phClr">
                <a:tint val="96000"/>
                <a:shade val="80000"/>
                <a:satMod val="105000"/>
              </a:schemeClr>
            </a:gs>
            <a:gs pos="38000">
              <a:schemeClr val="phClr">
                <a:tint val="96000"/>
                <a:shade val="59000"/>
                <a:satMod val="120000"/>
              </a:schemeClr>
            </a:gs>
            <a:gs pos="55000">
              <a:schemeClr val="phClr">
                <a:tint val="100000"/>
                <a:shade val="57000"/>
                <a:satMod val="120000"/>
              </a:schemeClr>
            </a:gs>
            <a:gs pos="80000">
              <a:schemeClr val="phClr">
                <a:tint val="100000"/>
                <a:shade val="56000"/>
                <a:satMod val="145000"/>
              </a:schemeClr>
            </a:gs>
            <a:gs pos="88000">
              <a:schemeClr val="phClr">
                <a:tint val="100000"/>
                <a:shade val="63000"/>
                <a:satMod val="160000"/>
              </a:schemeClr>
            </a:gs>
            <a:gs pos="100000">
              <a:schemeClr val="phClr">
                <a:tint val="99000"/>
                <a:shade val="100000"/>
                <a:satMod val="155000"/>
              </a:schemeClr>
            </a:gs>
          </a:gsLst>
          <a:lin ang="54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scene3d>
            <a:camera prst="orthographicFront">
              <a:rot lat="0" lon="0" rev="0"/>
            </a:camera>
            <a:lightRig rig="glow" dir="tl">
              <a:rot lat="0" lon="0" rev="1800000"/>
            </a:lightRig>
          </a:scene3d>
          <a:sp3d contourW="10160" prstMaterial="dkEdge">
            <a:bevelT w="0" h="0" prst="angle"/>
            <a:contourClr>
              <a:schemeClr val="phClr">
                <a:shade val="30000"/>
                <a:satMod val="150000"/>
              </a:schemeClr>
            </a:contourClr>
          </a:sp3d>
        </a:effectStyle>
        <a:effectStyle>
          <a:effectLst>
            <a:glow rad="50800">
              <a:schemeClr val="phClr">
                <a:tint val="68000"/>
                <a:shade val="93000"/>
                <a:alpha val="37000"/>
                <a:satMod val="250000"/>
              </a:schemeClr>
            </a:glow>
          </a:effectLst>
          <a:scene3d>
            <a:camera prst="orthographicFront">
              <a:rot lat="0" lon="0" rev="0"/>
            </a:camera>
            <a:lightRig rig="glow" dir="t">
              <a:rot lat="0" lon="0" rev="1800000"/>
            </a:lightRig>
          </a:scene3d>
          <a:sp3d contourW="10160" prstMaterial="dkEdge">
            <a:bevelT w="20320" h="19050" prst="angle"/>
            <a:contourClr>
              <a:schemeClr val="phClr">
                <a:shade val="30000"/>
                <a:satMod val="150000"/>
              </a:schemeClr>
            </a:contourClr>
          </a:sp3d>
        </a:effectStyle>
      </a:effectStyleLst>
      <a:bgFillStyleLst>
        <a:solidFill>
          <a:schemeClr val="phClr"/>
        </a:solidFill>
        <a:solidFill>
          <a:schemeClr val="phClr">
            <a:tint val="93000"/>
            <a:satMod val="140000"/>
          </a:schemeClr>
        </a:solidFill>
        <a:blipFill rotWithShape="1">
          <a:blip xmlns:r="http://schemas.openxmlformats.org/officeDocument/2006/relationships" r:embed="rId1">
            <a:duotone>
              <a:schemeClr val="phClr">
                <a:tint val="70000"/>
                <a:satMod val="170000"/>
              </a:schemeClr>
              <a:schemeClr val="phClr">
                <a:shade val="70000"/>
                <a:satMod val="130000"/>
              </a:schemeClr>
            </a:duotone>
          </a:blip>
          <a:tile tx="0" ty="0" sx="100000" sy="100000" flip="none" algn="tl"/>
        </a:blipFill>
      </a:bgFillStyleLst>
    </a:fmtScheme>
  </a:themeElements>
  <a:objectDefaults/>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Apothecary.thmx</Template>
  <TotalTime>3089</TotalTime>
  <Words>3711</Words>
  <Application>Microsoft Macintosh PowerPoint</Application>
  <PresentationFormat>On-screen Show (4:3)</PresentationFormat>
  <Paragraphs>729</Paragraphs>
  <Slides>59</Slides>
  <Notes>32</Notes>
  <HiddenSlides>0</HiddenSlides>
  <MMClips>0</MMClips>
  <ScaleCrop>false</ScaleCrop>
  <HeadingPairs>
    <vt:vector size="6" baseType="variant">
      <vt:variant>
        <vt:lpstr>Theme</vt:lpstr>
      </vt:variant>
      <vt:variant>
        <vt:i4>1</vt:i4>
      </vt:variant>
      <vt:variant>
        <vt:lpstr>Embedded OLE Servers</vt:lpstr>
      </vt:variant>
      <vt:variant>
        <vt:i4>1</vt:i4>
      </vt:variant>
      <vt:variant>
        <vt:lpstr>Slide Titles</vt:lpstr>
      </vt:variant>
      <vt:variant>
        <vt:i4>59</vt:i4>
      </vt:variant>
    </vt:vector>
  </HeadingPairs>
  <TitlesOfParts>
    <vt:vector size="61" baseType="lpstr">
      <vt:lpstr>Apothecary</vt:lpstr>
      <vt:lpstr>Acrobat Document</vt:lpstr>
      <vt:lpstr>Citizen Involvement in the Legislative Process</vt:lpstr>
      <vt:lpstr>        PART ONE</vt:lpstr>
      <vt:lpstr>OK State Legislature house and Senate</vt:lpstr>
      <vt:lpstr>Find Your Legislator</vt:lpstr>
      <vt:lpstr>www.oklegislature.gov Make this your home page</vt:lpstr>
      <vt:lpstr>Call and Meet for Coffee</vt:lpstr>
      <vt:lpstr>        Review…</vt:lpstr>
      <vt:lpstr>        PART TWO</vt:lpstr>
      <vt:lpstr>Visit elected official’s Office Both in the district and at the capitol</vt:lpstr>
      <vt:lpstr>Lobbying – Be prompt, friendly</vt:lpstr>
      <vt:lpstr>Write to your Legislator</vt:lpstr>
      <vt:lpstr>Oklahoma Capitol Information add to your phone contact list</vt:lpstr>
      <vt:lpstr>PowerPoint Presentation</vt:lpstr>
      <vt:lpstr>PowerPoint Presentation</vt:lpstr>
      <vt:lpstr>PowerPoint Presentation</vt:lpstr>
      <vt:lpstr>PowerPoint Presentation</vt:lpstr>
      <vt:lpstr>PowerPoint Presentation</vt:lpstr>
      <vt:lpstr>PowerPoint Presentation</vt:lpstr>
      <vt:lpstr>        Review…</vt:lpstr>
      <vt:lpstr>Review and Break</vt:lpstr>
      <vt:lpstr>Part Three</vt:lpstr>
      <vt:lpstr>Leadership</vt:lpstr>
      <vt:lpstr>Leadership</vt:lpstr>
      <vt:lpstr>Committees  The power of appointment</vt:lpstr>
      <vt:lpstr>Committees</vt:lpstr>
      <vt:lpstr>        Review…</vt:lpstr>
      <vt:lpstr>Part four</vt:lpstr>
      <vt:lpstr>PURPOSE OF LAW</vt:lpstr>
      <vt:lpstr>www.oklegislature.gov Make this your home page</vt:lpstr>
      <vt:lpstr>www.oscn.net Make this Your other home page</vt:lpstr>
      <vt:lpstr>OK TITLES OF LAW WWW.OSCN.NET</vt:lpstr>
      <vt:lpstr>OK TITLES OF LAW www.oscn.net</vt:lpstr>
      <vt:lpstr>Legislation </vt:lpstr>
      <vt:lpstr>Legislation </vt:lpstr>
      <vt:lpstr>  HB 2130 EXAMPLE of Amendatory language</vt:lpstr>
      <vt:lpstr>HB 3055 Example of new law</vt:lpstr>
      <vt:lpstr>HB 1005 Example of a repeal bill</vt:lpstr>
      <vt:lpstr>PowerPoint Presentation</vt:lpstr>
      <vt:lpstr>PowerPoint Presentation</vt:lpstr>
      <vt:lpstr>        Review…</vt:lpstr>
      <vt:lpstr>        Review…</vt:lpstr>
      <vt:lpstr>Review and Break</vt:lpstr>
      <vt:lpstr>Part five</vt:lpstr>
      <vt:lpstr>Newspeak</vt:lpstr>
      <vt:lpstr>  HB 2130 EXAMPLE of Amendatory</vt:lpstr>
      <vt:lpstr>HB 3055 Example of new law</vt:lpstr>
      <vt:lpstr>HB 1005 Example of a repeal bill</vt:lpstr>
      <vt:lpstr>SB 463 Example of Amendatory</vt:lpstr>
      <vt:lpstr>Doublespeak</vt:lpstr>
      <vt:lpstr>Doublespeak</vt:lpstr>
      <vt:lpstr>Government is NOT a Business!</vt:lpstr>
      <vt:lpstr>Review and Break</vt:lpstr>
      <vt:lpstr>Part six</vt:lpstr>
      <vt:lpstr> reinventing government Administrative Technocracy vs. Representation </vt:lpstr>
      <vt:lpstr>Influencers </vt:lpstr>
      <vt:lpstr>Review and Break</vt:lpstr>
      <vt:lpstr>        Review…</vt:lpstr>
      <vt:lpstr>Action Steps</vt:lpstr>
      <vt:lpstr>OK-SAFE, Inc.™</vt:lpstr>
    </vt:vector>
  </TitlesOfParts>
  <Company>Operation Information</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Citizen Involvement in the Legislative Process</dc:title>
  <dc:creator>Amanda T</dc:creator>
  <cp:lastModifiedBy>Amanda Teegarden</cp:lastModifiedBy>
  <cp:revision>537</cp:revision>
  <dcterms:created xsi:type="dcterms:W3CDTF">2008-07-22T01:45:28Z</dcterms:created>
  <dcterms:modified xsi:type="dcterms:W3CDTF">2013-01-25T21:53:25Z</dcterms:modified>
</cp:coreProperties>
</file>